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02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77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04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98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580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09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85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09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55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92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52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48944-2DFC-484F-8D75-8FF3AF70BB3A}" type="datetimeFigureOut">
              <a:rPr lang="pt-BR" smtClean="0"/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464AF-11BD-4E53-AE6C-0388DE9A2B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71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16358" t="24806" r="20507" b="845"/>
          <a:stretch/>
        </p:blipFill>
        <p:spPr>
          <a:xfrm>
            <a:off x="0" y="0"/>
            <a:ext cx="9621673" cy="637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09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2011439" y="-1"/>
            <a:ext cx="8702053" cy="6787175"/>
            <a:chOff x="3166280" y="709684"/>
            <a:chExt cx="6512257" cy="5079242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 rotWithShape="1">
            <a:blip r:embed="rId2"/>
            <a:srcRect l="30776" t="18277" r="31970" b="41921"/>
            <a:stretch/>
          </p:blipFill>
          <p:spPr>
            <a:xfrm>
              <a:off x="3166280" y="709684"/>
              <a:ext cx="5677469" cy="3411940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2"/>
            <a:srcRect l="30776" t="78590" r="31970" b="1960"/>
            <a:stretch/>
          </p:blipFill>
          <p:spPr>
            <a:xfrm>
              <a:off x="3166280" y="4121624"/>
              <a:ext cx="5677469" cy="1667302"/>
            </a:xfrm>
            <a:prstGeom prst="rect">
              <a:avLst/>
            </a:prstGeom>
          </p:spPr>
        </p:pic>
        <p:pic>
          <p:nvPicPr>
            <p:cNvPr id="6" name="Imagem 5"/>
            <p:cNvPicPr>
              <a:picLocks noChangeAspect="1"/>
            </p:cNvPicPr>
            <p:nvPr/>
          </p:nvPicPr>
          <p:blipFill rotWithShape="1">
            <a:blip r:embed="rId2"/>
            <a:srcRect l="30776" t="58848" r="31970" b="37782"/>
            <a:stretch/>
          </p:blipFill>
          <p:spPr>
            <a:xfrm>
              <a:off x="4001068" y="1023582"/>
              <a:ext cx="5677469" cy="288878"/>
            </a:xfrm>
            <a:prstGeom prst="rect">
              <a:avLst/>
            </a:prstGeom>
          </p:spPr>
        </p:pic>
      </p:grpSp>
      <p:cxnSp>
        <p:nvCxnSpPr>
          <p:cNvPr id="8" name="Conector reto 7"/>
          <p:cNvCxnSpPr/>
          <p:nvPr/>
        </p:nvCxnSpPr>
        <p:spPr>
          <a:xfrm>
            <a:off x="5581934" y="5923128"/>
            <a:ext cx="1023582" cy="136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4901820" y="5269157"/>
            <a:ext cx="1023582" cy="136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4901820" y="6355151"/>
            <a:ext cx="170369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4901820" y="6765487"/>
            <a:ext cx="699448" cy="160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8179558" y="5468923"/>
            <a:ext cx="1023582" cy="136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7772399" y="5909480"/>
            <a:ext cx="1825601" cy="136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flipV="1">
            <a:off x="6819330" y="6127845"/>
            <a:ext cx="782473" cy="227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 flipV="1">
            <a:off x="6859598" y="6348327"/>
            <a:ext cx="2093333" cy="68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o 27"/>
          <p:cNvGrpSpPr/>
          <p:nvPr/>
        </p:nvGrpSpPr>
        <p:grpSpPr>
          <a:xfrm>
            <a:off x="4901820" y="981085"/>
            <a:ext cx="1917510" cy="5876915"/>
            <a:chOff x="4901820" y="981085"/>
            <a:chExt cx="1917510" cy="5876915"/>
          </a:xfrm>
        </p:grpSpPr>
        <p:sp>
          <p:nvSpPr>
            <p:cNvPr id="23" name="Retângulo 22"/>
            <p:cNvSpPr/>
            <p:nvPr/>
          </p:nvSpPr>
          <p:spPr>
            <a:xfrm>
              <a:off x="4922292" y="4665754"/>
              <a:ext cx="1897038" cy="2192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Retângulo 25"/>
            <p:cNvSpPr/>
            <p:nvPr/>
          </p:nvSpPr>
          <p:spPr>
            <a:xfrm>
              <a:off x="4901820" y="981085"/>
              <a:ext cx="1897038" cy="4370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6859598" y="1013851"/>
            <a:ext cx="2625596" cy="5840320"/>
            <a:chOff x="6859598" y="1013851"/>
            <a:chExt cx="2625596" cy="5840320"/>
          </a:xfrm>
        </p:grpSpPr>
        <p:sp>
          <p:nvSpPr>
            <p:cNvPr id="24" name="Retângulo 23"/>
            <p:cNvSpPr/>
            <p:nvPr/>
          </p:nvSpPr>
          <p:spPr>
            <a:xfrm>
              <a:off x="6859598" y="1640638"/>
              <a:ext cx="2625596" cy="26785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tângulo 24"/>
            <p:cNvSpPr/>
            <p:nvPr/>
          </p:nvSpPr>
          <p:spPr>
            <a:xfrm>
              <a:off x="6859598" y="4661925"/>
              <a:ext cx="2625596" cy="21922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etângulo 26"/>
            <p:cNvSpPr/>
            <p:nvPr/>
          </p:nvSpPr>
          <p:spPr>
            <a:xfrm>
              <a:off x="6859598" y="1013851"/>
              <a:ext cx="1897038" cy="4370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31" name="Conector reto 30"/>
          <p:cNvCxnSpPr/>
          <p:nvPr/>
        </p:nvCxnSpPr>
        <p:spPr>
          <a:xfrm>
            <a:off x="2131568" y="2960103"/>
            <a:ext cx="2790724" cy="190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2111096" y="3187290"/>
            <a:ext cx="2790724" cy="190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 flipV="1">
            <a:off x="2131568" y="3412826"/>
            <a:ext cx="678307" cy="3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>
            <a:off x="2111096" y="4561266"/>
            <a:ext cx="2790724" cy="190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2090624" y="4788453"/>
            <a:ext cx="2790724" cy="190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 flipV="1">
            <a:off x="2111096" y="5013989"/>
            <a:ext cx="678307" cy="3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4333658" y="4298924"/>
            <a:ext cx="426709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56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30885" t="17796" r="31615" b="63999"/>
          <a:stretch/>
        </p:blipFill>
        <p:spPr>
          <a:xfrm>
            <a:off x="3182814" y="668215"/>
            <a:ext cx="5715001" cy="156063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/>
          <a:srcRect l="56438" t="37778" r="32062" b="23445"/>
          <a:stretch/>
        </p:blipFill>
        <p:spPr>
          <a:xfrm>
            <a:off x="5476875" y="2381250"/>
            <a:ext cx="1752600" cy="332422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l="45813" t="37778" r="43312" b="23445"/>
          <a:stretch/>
        </p:blipFill>
        <p:spPr>
          <a:xfrm>
            <a:off x="7229475" y="2376488"/>
            <a:ext cx="1657350" cy="332422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/>
          <a:srcRect l="30885" t="37445" r="54062" b="11846"/>
          <a:stretch/>
        </p:blipFill>
        <p:spPr>
          <a:xfrm>
            <a:off x="3182814" y="2352675"/>
            <a:ext cx="2294061" cy="434706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5495925" y="2376487"/>
            <a:ext cx="1733550" cy="204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>
            <a:off x="5114925" y="841864"/>
            <a:ext cx="27622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6896100" y="1289539"/>
            <a:ext cx="1905000" cy="586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067175" y="1526566"/>
            <a:ext cx="4733925" cy="586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89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31224" t="14458" r="31970" b="40965"/>
          <a:stretch/>
        </p:blipFill>
        <p:spPr>
          <a:xfrm>
            <a:off x="2606721" y="764274"/>
            <a:ext cx="7372130" cy="502237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31774" t="59594" r="59849" b="38142"/>
          <a:stretch/>
        </p:blipFill>
        <p:spPr>
          <a:xfrm>
            <a:off x="3343702" y="2402006"/>
            <a:ext cx="1705970" cy="25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37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31125" t="42889" r="32125" b="37333"/>
          <a:stretch/>
        </p:blipFill>
        <p:spPr>
          <a:xfrm>
            <a:off x="3219450" y="819150"/>
            <a:ext cx="5600700" cy="169545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/>
          <a:srcRect l="33125" t="39112" r="34125" b="10666"/>
          <a:stretch/>
        </p:blipFill>
        <p:spPr>
          <a:xfrm>
            <a:off x="3524250" y="2495550"/>
            <a:ext cx="4991100" cy="43053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l="31125" t="24444" r="32125" b="67778"/>
          <a:stretch/>
        </p:blipFill>
        <p:spPr>
          <a:xfrm>
            <a:off x="3028950" y="152400"/>
            <a:ext cx="5600700" cy="666750"/>
          </a:xfrm>
          <a:prstGeom prst="rect">
            <a:avLst/>
          </a:prstGeom>
        </p:spPr>
      </p:pic>
      <p:cxnSp>
        <p:nvCxnSpPr>
          <p:cNvPr id="8" name="Conector reto 7"/>
          <p:cNvCxnSpPr/>
          <p:nvPr/>
        </p:nvCxnSpPr>
        <p:spPr>
          <a:xfrm flipV="1">
            <a:off x="4781550" y="323850"/>
            <a:ext cx="3752850" cy="190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3848100" y="552450"/>
            <a:ext cx="4762500" cy="190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5146274" y="1175612"/>
            <a:ext cx="1445564" cy="1023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reto 16"/>
          <p:cNvCxnSpPr/>
          <p:nvPr/>
        </p:nvCxnSpPr>
        <p:spPr>
          <a:xfrm>
            <a:off x="5146274" y="5619750"/>
            <a:ext cx="1636063" cy="95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5146274" y="5753680"/>
            <a:ext cx="1636063" cy="95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 flipV="1">
            <a:off x="5160314" y="5944180"/>
            <a:ext cx="570382" cy="894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5138323" y="4953662"/>
            <a:ext cx="1636064" cy="17333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1" name="Conector reto 20"/>
          <p:cNvCxnSpPr/>
          <p:nvPr/>
        </p:nvCxnSpPr>
        <p:spPr>
          <a:xfrm>
            <a:off x="6852056" y="6438900"/>
            <a:ext cx="153640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6774387" y="6600825"/>
            <a:ext cx="47413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788714" y="1166087"/>
            <a:ext cx="1717111" cy="55511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 rotWithShape="1">
          <a:blip r:embed="rId4"/>
          <a:srcRect l="31774" t="59594" r="59849" b="38142"/>
          <a:stretch/>
        </p:blipFill>
        <p:spPr>
          <a:xfrm>
            <a:off x="3928565" y="792479"/>
            <a:ext cx="1705970" cy="25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6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3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CAMPO_5</dc:creator>
  <cp:lastModifiedBy>CAMPO_5</cp:lastModifiedBy>
  <cp:revision>9</cp:revision>
  <dcterms:created xsi:type="dcterms:W3CDTF">2017-04-26T12:41:12Z</dcterms:created>
  <dcterms:modified xsi:type="dcterms:W3CDTF">2017-04-26T16:47:09Z</dcterms:modified>
</cp:coreProperties>
</file>