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32404050" cy="43205400"/>
  <p:notesSz cx="6858000" cy="9144000"/>
  <p:defaultTextStyle>
    <a:defPPr>
      <a:defRPr lang="pt-BR"/>
    </a:defPPr>
    <a:lvl1pPr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1pPr>
    <a:lvl2pPr marL="1808163" indent="-140652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2pPr>
    <a:lvl3pPr marL="3617913" indent="-2814638"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3pPr>
    <a:lvl4pPr marL="5427663" indent="-4221163"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4pPr>
    <a:lvl5pPr marL="7237413" indent="-562927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5pPr>
    <a:lvl6pPr marL="2286000" algn="l" defTabSz="914400" rtl="0" eaLnBrk="1" latinLnBrk="0" hangingPunct="1">
      <a:defRPr sz="7100" kern="1200">
        <a:solidFill>
          <a:schemeClr val="tx1"/>
        </a:solidFill>
        <a:latin typeface="Arial" charset="0"/>
        <a:ea typeface="ＭＳ Ｐゴシック" pitchFamily="34" charset="-128"/>
        <a:cs typeface="+mn-cs"/>
      </a:defRPr>
    </a:lvl6pPr>
    <a:lvl7pPr marL="2743200" algn="l" defTabSz="914400" rtl="0" eaLnBrk="1" latinLnBrk="0" hangingPunct="1">
      <a:defRPr sz="7100" kern="1200">
        <a:solidFill>
          <a:schemeClr val="tx1"/>
        </a:solidFill>
        <a:latin typeface="Arial" charset="0"/>
        <a:ea typeface="ＭＳ Ｐゴシック" pitchFamily="34" charset="-128"/>
        <a:cs typeface="+mn-cs"/>
      </a:defRPr>
    </a:lvl7pPr>
    <a:lvl8pPr marL="3200400" algn="l" defTabSz="914400" rtl="0" eaLnBrk="1" latinLnBrk="0" hangingPunct="1">
      <a:defRPr sz="7100" kern="1200">
        <a:solidFill>
          <a:schemeClr val="tx1"/>
        </a:solidFill>
        <a:latin typeface="Arial" charset="0"/>
        <a:ea typeface="ＭＳ Ｐゴシック" pitchFamily="34" charset="-128"/>
        <a:cs typeface="+mn-cs"/>
      </a:defRPr>
    </a:lvl8pPr>
    <a:lvl9pPr marL="3657600" algn="l" defTabSz="914400" rtl="0" eaLnBrk="1" latinLnBrk="0" hangingPunct="1">
      <a:defRPr sz="71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4227"/>
    <a:srgbClr val="01A463"/>
    <a:srgbClr val="03346C"/>
    <a:srgbClr val="064862"/>
    <a:srgbClr val="1C909F"/>
    <a:srgbClr val="130B7F"/>
    <a:srgbClr val="D4D1FB"/>
    <a:srgbClr val="C6C2FA"/>
  </p:clrMru>
</p:presentationPr>
</file>

<file path=ppt/tableStyles.xml><?xml version="1.0" encoding="utf-8"?>
<a:tblStyleLst xmlns:a="http://schemas.openxmlformats.org/drawingml/2006/main" def="{5C22544A-7EE6-4342-B048-85BDC9FD1C3A}">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com Tema 1 - Ênfas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Estilo com Tema 2 - Ênfas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com Tema 2 - Ênfas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com Tema 2 - Ênfas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Estilo com Tema 2 - Ênfas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380" y="-60"/>
      </p:cViewPr>
      <p:guideLst>
        <p:guide orient="horz" pos="13608"/>
        <p:guide pos="1020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E87C1686-24CC-40FA-9B91-F269D08DE3DC}" type="datetimeFigureOut">
              <a:rPr lang="pt-BR"/>
              <a:pPr>
                <a:defRPr/>
              </a:pPr>
              <a:t>05/06/2014</a:t>
            </a:fld>
            <a:endParaRPr lang="pt-BR" dirty="0"/>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pt-BR" noProof="0" dirty="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64DE9660-9986-4A4D-A5B5-0D71C510A4D1}" type="slidenum">
              <a:rPr lang="pt-BR"/>
              <a:pPr>
                <a:defRPr/>
              </a:pPr>
              <a:t>‹nº›</a:t>
            </a:fld>
            <a:endParaRPr lang="pt-BR" dirty="0"/>
          </a:p>
        </p:txBody>
      </p:sp>
    </p:spTree>
  </p:cSld>
  <p:clrMap bg1="lt1" tx1="dk1" bg2="lt2" tx2="dk2" accent1="accent1" accent2="accent2" accent3="accent3" accent4="accent4" accent5="accent5" accent6="accent6" hlink="hlink" folHlink="folHlink"/>
  <p:notesStyle>
    <a:lvl1pPr algn="l" defTabSz="3617913" rtl="0" eaLnBrk="0" fontAlgn="base" hangingPunct="0">
      <a:spcBef>
        <a:spcPct val="30000"/>
      </a:spcBef>
      <a:spcAft>
        <a:spcPct val="0"/>
      </a:spcAft>
      <a:defRPr sz="4700" kern="1200">
        <a:solidFill>
          <a:schemeClr val="tx1"/>
        </a:solidFill>
        <a:latin typeface="+mn-lt"/>
        <a:ea typeface="ＭＳ Ｐゴシック" charset="0"/>
        <a:cs typeface="ＭＳ Ｐゴシック" charset="0"/>
      </a:defRPr>
    </a:lvl1pPr>
    <a:lvl2pPr marL="18081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2pPr>
    <a:lvl3pPr marL="36179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3pPr>
    <a:lvl4pPr marL="54276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4pPr>
    <a:lvl5pPr marL="72374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5pPr>
    <a:lvl6pPr marL="9048445" algn="l" defTabSz="3619378" rtl="0" eaLnBrk="1" latinLnBrk="0" hangingPunct="1">
      <a:defRPr sz="4700" kern="1200">
        <a:solidFill>
          <a:schemeClr val="tx1"/>
        </a:solidFill>
        <a:latin typeface="+mn-lt"/>
        <a:ea typeface="+mn-ea"/>
        <a:cs typeface="+mn-cs"/>
      </a:defRPr>
    </a:lvl6pPr>
    <a:lvl7pPr marL="10858134" algn="l" defTabSz="3619378" rtl="0" eaLnBrk="1" latinLnBrk="0" hangingPunct="1">
      <a:defRPr sz="4700" kern="1200">
        <a:solidFill>
          <a:schemeClr val="tx1"/>
        </a:solidFill>
        <a:latin typeface="+mn-lt"/>
        <a:ea typeface="+mn-ea"/>
        <a:cs typeface="+mn-cs"/>
      </a:defRPr>
    </a:lvl7pPr>
    <a:lvl8pPr marL="12667823" algn="l" defTabSz="3619378" rtl="0" eaLnBrk="1" latinLnBrk="0" hangingPunct="1">
      <a:defRPr sz="4700" kern="1200">
        <a:solidFill>
          <a:schemeClr val="tx1"/>
        </a:solidFill>
        <a:latin typeface="+mn-lt"/>
        <a:ea typeface="+mn-ea"/>
        <a:cs typeface="+mn-cs"/>
      </a:defRPr>
    </a:lvl8pPr>
    <a:lvl9pPr marL="14477512" algn="l" defTabSz="3619378" rtl="0" eaLnBrk="1" latinLnBrk="0" hangingPunct="1">
      <a:defRPr sz="4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a:lstStyle/>
          <a:p>
            <a:pPr eaLnBrk="1" hangingPunct="1">
              <a:spcBef>
                <a:spcPct val="0"/>
              </a:spcBef>
            </a:pPr>
            <a:endParaRPr lang="en-US" altLang="pt-BR" smtClean="0">
              <a:ea typeface="ＭＳ Ｐゴシック" pitchFamily="34" charset="-128"/>
            </a:endParaRPr>
          </a:p>
        </p:txBody>
      </p:sp>
      <p:sp>
        <p:nvSpPr>
          <p:cNvPr id="4100" name="Espaço Reservado para Número de Slid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EAAA292-3DAA-487E-B942-733A167FC723}" type="slidenum">
              <a:rPr lang="pt-BR" altLang="pt-BR" sz="1200">
                <a:latin typeface="Calibri" pitchFamily="34" charset="0"/>
              </a:rPr>
              <a:pPr algn="r"/>
              <a:t>1</a:t>
            </a:fld>
            <a:endParaRPr lang="pt-BR" altLang="pt-BR"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6" y="13421683"/>
            <a:ext cx="27543443" cy="9261157"/>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4860610" y="24483061"/>
            <a:ext cx="22682835" cy="11041380"/>
          </a:xfrm>
        </p:spPr>
        <p:txBody>
          <a:bodyPr/>
          <a:lstStyle>
            <a:lvl1pPr marL="0" indent="0" algn="ctr">
              <a:buNone/>
              <a:defRPr>
                <a:solidFill>
                  <a:schemeClr val="tx1">
                    <a:tint val="75000"/>
                  </a:schemeClr>
                </a:solidFill>
              </a:defRPr>
            </a:lvl1pPr>
            <a:lvl2pPr marL="1809689" indent="0" algn="ctr">
              <a:buNone/>
              <a:defRPr>
                <a:solidFill>
                  <a:schemeClr val="tx1">
                    <a:tint val="75000"/>
                  </a:schemeClr>
                </a:solidFill>
              </a:defRPr>
            </a:lvl2pPr>
            <a:lvl3pPr marL="3619378" indent="0" algn="ctr">
              <a:buNone/>
              <a:defRPr>
                <a:solidFill>
                  <a:schemeClr val="tx1">
                    <a:tint val="75000"/>
                  </a:schemeClr>
                </a:solidFill>
              </a:defRPr>
            </a:lvl3pPr>
            <a:lvl4pPr marL="5429067" indent="0" algn="ctr">
              <a:buNone/>
              <a:defRPr>
                <a:solidFill>
                  <a:schemeClr val="tx1">
                    <a:tint val="75000"/>
                  </a:schemeClr>
                </a:solidFill>
              </a:defRPr>
            </a:lvl4pPr>
            <a:lvl5pPr marL="7238756" indent="0" algn="ctr">
              <a:buNone/>
              <a:defRPr>
                <a:solidFill>
                  <a:schemeClr val="tx1">
                    <a:tint val="75000"/>
                  </a:schemeClr>
                </a:solidFill>
              </a:defRPr>
            </a:lvl5pPr>
            <a:lvl6pPr marL="9048445" indent="0" algn="ctr">
              <a:buNone/>
              <a:defRPr>
                <a:solidFill>
                  <a:schemeClr val="tx1">
                    <a:tint val="75000"/>
                  </a:schemeClr>
                </a:solidFill>
              </a:defRPr>
            </a:lvl6pPr>
            <a:lvl7pPr marL="10858134" indent="0" algn="ctr">
              <a:buNone/>
              <a:defRPr>
                <a:solidFill>
                  <a:schemeClr val="tx1">
                    <a:tint val="75000"/>
                  </a:schemeClr>
                </a:solidFill>
              </a:defRPr>
            </a:lvl7pPr>
            <a:lvl8pPr marL="12667823" indent="0" algn="ctr">
              <a:buNone/>
              <a:defRPr>
                <a:solidFill>
                  <a:schemeClr val="tx1">
                    <a:tint val="75000"/>
                  </a:schemeClr>
                </a:solidFill>
              </a:defRPr>
            </a:lvl8pPr>
            <a:lvl9pPr marL="14477512"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A6CFF281-8952-4F14-BC16-E1F424E9A64C}"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FD1296E5-2205-4B77-ADCF-ED9492C1A01C}"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0237982A-C745-434E-8FF2-2CDF0FBD6982}"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8A00EF3-83E7-494B-A27D-C6F1417C64F9}"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4" y="9991251"/>
            <a:ext cx="25833229" cy="212896606"/>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743847" y="9991251"/>
            <a:ext cx="76970870" cy="212896606"/>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F0D9DDDD-0CA4-4A36-845D-451A91C884AF}"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5437B515-23D4-40E6-849D-260DA567E33B}"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39509FE8-D2E6-4E3C-848C-A74768DE6103}"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B745BE5D-A700-4313-9427-40FD52560ACB}"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9" y="27763474"/>
            <a:ext cx="27543443" cy="8581072"/>
          </a:xfrm>
        </p:spPr>
        <p:txBody>
          <a:bodyPr anchor="t"/>
          <a:lstStyle>
            <a:lvl1pPr algn="l">
              <a:defRPr sz="158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559699" y="18312295"/>
            <a:ext cx="27543443" cy="9451178"/>
          </a:xfrm>
        </p:spPr>
        <p:txBody>
          <a:bodyPr anchor="b"/>
          <a:lstStyle>
            <a:lvl1pPr marL="0" indent="0">
              <a:buNone/>
              <a:defRPr sz="7900">
                <a:solidFill>
                  <a:schemeClr val="tx1">
                    <a:tint val="75000"/>
                  </a:schemeClr>
                </a:solidFill>
              </a:defRPr>
            </a:lvl1pPr>
            <a:lvl2pPr marL="1809689" indent="0">
              <a:buNone/>
              <a:defRPr sz="7100">
                <a:solidFill>
                  <a:schemeClr val="tx1">
                    <a:tint val="75000"/>
                  </a:schemeClr>
                </a:solidFill>
              </a:defRPr>
            </a:lvl2pPr>
            <a:lvl3pPr marL="3619378" indent="0">
              <a:buNone/>
              <a:defRPr sz="6300">
                <a:solidFill>
                  <a:schemeClr val="tx1">
                    <a:tint val="75000"/>
                  </a:schemeClr>
                </a:solidFill>
              </a:defRPr>
            </a:lvl3pPr>
            <a:lvl4pPr marL="5429067" indent="0">
              <a:buNone/>
              <a:defRPr sz="5500">
                <a:solidFill>
                  <a:schemeClr val="tx1">
                    <a:tint val="75000"/>
                  </a:schemeClr>
                </a:solidFill>
              </a:defRPr>
            </a:lvl4pPr>
            <a:lvl5pPr marL="7238756" indent="0">
              <a:buNone/>
              <a:defRPr sz="5500">
                <a:solidFill>
                  <a:schemeClr val="tx1">
                    <a:tint val="75000"/>
                  </a:schemeClr>
                </a:solidFill>
              </a:defRPr>
            </a:lvl5pPr>
            <a:lvl6pPr marL="9048445" indent="0">
              <a:buNone/>
              <a:defRPr sz="5500">
                <a:solidFill>
                  <a:schemeClr val="tx1">
                    <a:tint val="75000"/>
                  </a:schemeClr>
                </a:solidFill>
              </a:defRPr>
            </a:lvl6pPr>
            <a:lvl7pPr marL="10858134" indent="0">
              <a:buNone/>
              <a:defRPr sz="5500">
                <a:solidFill>
                  <a:schemeClr val="tx1">
                    <a:tint val="75000"/>
                  </a:schemeClr>
                </a:solidFill>
              </a:defRPr>
            </a:lvl7pPr>
            <a:lvl8pPr marL="12667823" indent="0">
              <a:buNone/>
              <a:defRPr sz="5500">
                <a:solidFill>
                  <a:schemeClr val="tx1">
                    <a:tint val="75000"/>
                  </a:schemeClr>
                </a:solidFill>
              </a:defRPr>
            </a:lvl8pPr>
            <a:lvl9pPr marL="14477512" indent="0">
              <a:buNone/>
              <a:defRPr sz="55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2685CF3D-4F37-4F31-A03F-331460E732BC}"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491FF597-8360-4F98-A7BC-EA409421111B}"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743846" y="58217283"/>
            <a:ext cx="51402048"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85962" y="58217283"/>
            <a:ext cx="51402051"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6FE68418-999F-40E4-8686-74622E4B5B77}"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6D49A729-61F7-49D8-A6C3-40EE20DEA55A}"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1620203" y="9671214"/>
            <a:ext cx="14317416"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1620203" y="13701712"/>
            <a:ext cx="14317416"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6460809" y="9671214"/>
            <a:ext cx="14323040"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16460809" y="13701712"/>
            <a:ext cx="14323040"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CB3F591B-99EA-4E8F-A8FE-A590FD6883D1}" type="datetimeFigureOut">
              <a:rPr lang="pt-BR"/>
              <a:pPr>
                <a:defRPr/>
              </a:pPr>
              <a:t>05/06/2014</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72DFC471-170A-438E-862E-CA2709727666}"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CB99CE7F-4D24-4D16-B077-7CFAFE4A1269}" type="datetimeFigureOut">
              <a:rPr lang="pt-BR"/>
              <a:pPr>
                <a:defRPr/>
              </a:pPr>
              <a:t>05/06/2014</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81B3EFD4-211F-41DC-A71D-7DB9E80CAB0D}"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082F9F04-7074-4150-82D6-B86C7242D355}" type="datetimeFigureOut">
              <a:rPr lang="pt-BR"/>
              <a:pPr>
                <a:defRPr/>
              </a:pPr>
              <a:t>05/06/2014</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D02F172B-B96F-4D18-A8BE-3476BFF0AAC0}"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7" y="1720217"/>
            <a:ext cx="10660709" cy="7320916"/>
          </a:xfrm>
        </p:spPr>
        <p:txBody>
          <a:bodyPr anchor="b"/>
          <a:lstStyle>
            <a:lvl1pPr algn="l">
              <a:defRPr sz="79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12669084" y="1720218"/>
            <a:ext cx="18114764" cy="36874612"/>
          </a:xfrm>
        </p:spPr>
        <p:txBody>
          <a:bodyPr/>
          <a:lstStyle>
            <a:lvl1pPr>
              <a:defRPr sz="12700"/>
            </a:lvl1pPr>
            <a:lvl2pPr>
              <a:defRPr sz="11100"/>
            </a:lvl2pPr>
            <a:lvl3pPr>
              <a:defRPr sz="9500"/>
            </a:lvl3pPr>
            <a:lvl4pPr>
              <a:defRPr sz="7900"/>
            </a:lvl4pPr>
            <a:lvl5pPr>
              <a:defRPr sz="7900"/>
            </a:lvl5pPr>
            <a:lvl6pPr>
              <a:defRPr sz="7900"/>
            </a:lvl6pPr>
            <a:lvl7pPr>
              <a:defRPr sz="7900"/>
            </a:lvl7pPr>
            <a:lvl8pPr>
              <a:defRPr sz="7900"/>
            </a:lvl8pPr>
            <a:lvl9pPr>
              <a:defRPr sz="79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620207" y="9041134"/>
            <a:ext cx="10660709" cy="29553697"/>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94020796-2A83-4098-BA42-1E4ED28D7729}"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6284E749-0E34-41BE-9A29-D920081B2618}"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1"/>
            <a:ext cx="19442430" cy="3570449"/>
          </a:xfrm>
        </p:spPr>
        <p:txBody>
          <a:bodyPr anchor="b"/>
          <a:lstStyle>
            <a:lvl1pPr algn="l">
              <a:defRPr sz="79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6351421" y="3860483"/>
            <a:ext cx="19442430" cy="25923240"/>
          </a:xfrm>
        </p:spPr>
        <p:txBody>
          <a:bodyPr rtlCol="0">
            <a:normAutofit/>
          </a:bodyPr>
          <a:lstStyle>
            <a:lvl1pPr marL="0" indent="0">
              <a:buNone/>
              <a:defRPr sz="12700"/>
            </a:lvl1pPr>
            <a:lvl2pPr marL="1809689" indent="0">
              <a:buNone/>
              <a:defRPr sz="11100"/>
            </a:lvl2pPr>
            <a:lvl3pPr marL="3619378" indent="0">
              <a:buNone/>
              <a:defRPr sz="9500"/>
            </a:lvl3pPr>
            <a:lvl4pPr marL="5429067" indent="0">
              <a:buNone/>
              <a:defRPr sz="7900"/>
            </a:lvl4pPr>
            <a:lvl5pPr marL="7238756" indent="0">
              <a:buNone/>
              <a:defRPr sz="7900"/>
            </a:lvl5pPr>
            <a:lvl6pPr marL="9048445" indent="0">
              <a:buNone/>
              <a:defRPr sz="7900"/>
            </a:lvl6pPr>
            <a:lvl7pPr marL="10858134" indent="0">
              <a:buNone/>
              <a:defRPr sz="7900"/>
            </a:lvl7pPr>
            <a:lvl8pPr marL="12667823" indent="0">
              <a:buNone/>
              <a:defRPr sz="7900"/>
            </a:lvl8pPr>
            <a:lvl9pPr marL="14477512" indent="0">
              <a:buNone/>
              <a:defRPr sz="7900"/>
            </a:lvl9pPr>
          </a:lstStyle>
          <a:p>
            <a:pPr lvl="0"/>
            <a:endParaRPr lang="pt-BR" noProof="0" dirty="0" smtClean="0"/>
          </a:p>
        </p:txBody>
      </p:sp>
      <p:sp>
        <p:nvSpPr>
          <p:cNvPr id="4" name="Espaço Reservado para Texto 3"/>
          <p:cNvSpPr>
            <a:spLocks noGrp="1"/>
          </p:cNvSpPr>
          <p:nvPr>
            <p:ph type="body" sz="half" idx="2"/>
          </p:nvPr>
        </p:nvSpPr>
        <p:spPr>
          <a:xfrm>
            <a:off x="6351421" y="33814230"/>
            <a:ext cx="19442430" cy="5070631"/>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37347D2A-B4AB-45FE-9089-9B315736EB3F}"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E1670209-D871-4522-B756-D8E5C80E80E2}"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620838" y="1730375"/>
            <a:ext cx="29162375" cy="7200900"/>
          </a:xfrm>
          <a:prstGeom prst="rect">
            <a:avLst/>
          </a:prstGeom>
          <a:noFill/>
          <a:ln w="9525">
            <a:noFill/>
            <a:miter lim="800000"/>
            <a:headEnd/>
            <a:tailEnd/>
          </a:ln>
        </p:spPr>
        <p:txBody>
          <a:bodyPr vert="horz" wrap="square" lIns="361938" tIns="180969" rIns="361938" bIns="180969" numCol="1" anchor="ctr" anchorCtr="0" compatLnSpc="1">
            <a:prstTxWarp prst="textNoShape">
              <a:avLst/>
            </a:prstTxWarp>
          </a:bodyPr>
          <a:lstStyle/>
          <a:p>
            <a:pPr lvl="0"/>
            <a:r>
              <a:rPr lang="pt-BR" altLang="pt-BR" smtClean="0"/>
              <a:t>Clique para editar o estilo do título mestre</a:t>
            </a:r>
          </a:p>
        </p:txBody>
      </p:sp>
      <p:sp>
        <p:nvSpPr>
          <p:cNvPr id="1027" name="Espaço Reservado para Texto 2"/>
          <p:cNvSpPr>
            <a:spLocks noGrp="1"/>
          </p:cNvSpPr>
          <p:nvPr>
            <p:ph type="body" idx="1"/>
          </p:nvPr>
        </p:nvSpPr>
        <p:spPr bwMode="auto">
          <a:xfrm>
            <a:off x="1620838" y="10080625"/>
            <a:ext cx="29162375" cy="28514675"/>
          </a:xfrm>
          <a:prstGeom prst="rect">
            <a:avLst/>
          </a:prstGeom>
          <a:noFill/>
          <a:ln w="9525">
            <a:noFill/>
            <a:miter lim="800000"/>
            <a:headEnd/>
            <a:tailEnd/>
          </a:ln>
        </p:spPr>
        <p:txBody>
          <a:bodyPr vert="horz" wrap="square" lIns="361938" tIns="180969" rIns="361938" bIns="180969"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16208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defRPr sz="4700">
                <a:solidFill>
                  <a:srgbClr val="898989"/>
                </a:solidFill>
                <a:latin typeface="Calibri" pitchFamily="34" charset="0"/>
              </a:defRPr>
            </a:lvl1pPr>
          </a:lstStyle>
          <a:p>
            <a:pPr>
              <a:defRPr/>
            </a:pPr>
            <a:fld id="{FD7FFFE2-24D3-43F6-8175-41BDC5DAEBCA}" type="datetimeFigureOut">
              <a:rPr lang="pt-BR"/>
              <a:pPr>
                <a:defRPr/>
              </a:pPr>
              <a:t>05/06/2014</a:t>
            </a:fld>
            <a:endParaRPr lang="pt-BR" dirty="0"/>
          </a:p>
        </p:txBody>
      </p:sp>
      <p:sp>
        <p:nvSpPr>
          <p:cNvPr id="5" name="Espaço Reservado para Rodapé 4"/>
          <p:cNvSpPr>
            <a:spLocks noGrp="1"/>
          </p:cNvSpPr>
          <p:nvPr>
            <p:ph type="ftr" sz="quarter" idx="3"/>
          </p:nvPr>
        </p:nvSpPr>
        <p:spPr>
          <a:xfrm>
            <a:off x="11071225" y="40044688"/>
            <a:ext cx="10261600" cy="2300287"/>
          </a:xfrm>
          <a:prstGeom prst="rect">
            <a:avLst/>
          </a:prstGeom>
        </p:spPr>
        <p:txBody>
          <a:bodyPr vert="horz" lIns="361938" tIns="180969" rIns="361938" bIns="180969" rtlCol="0" anchor="ctr"/>
          <a:lstStyle>
            <a:lvl1pPr algn="ctr" defTabSz="3619378" fontAlgn="auto">
              <a:spcBef>
                <a:spcPts val="0"/>
              </a:spcBef>
              <a:spcAft>
                <a:spcPts val="0"/>
              </a:spcAft>
              <a:defRPr sz="4700">
                <a:solidFill>
                  <a:schemeClr val="tx1">
                    <a:tint val="75000"/>
                  </a:schemeClr>
                </a:solidFill>
                <a:latin typeface="+mn-lt"/>
                <a:ea typeface="+mn-ea"/>
                <a:cs typeface="+mn-cs"/>
              </a:defRPr>
            </a:lvl1pPr>
          </a:lstStyle>
          <a:p>
            <a:pPr>
              <a:defRPr/>
            </a:pPr>
            <a:endParaRPr lang="pt-BR"/>
          </a:p>
        </p:txBody>
      </p:sp>
      <p:sp>
        <p:nvSpPr>
          <p:cNvPr id="6" name="Espaço Reservado para Número de Slide 5"/>
          <p:cNvSpPr>
            <a:spLocks noGrp="1"/>
          </p:cNvSpPr>
          <p:nvPr>
            <p:ph type="sldNum" sz="quarter" idx="4"/>
          </p:nvPr>
        </p:nvSpPr>
        <p:spPr>
          <a:xfrm>
            <a:off x="232235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lgn="r">
              <a:defRPr sz="4700">
                <a:solidFill>
                  <a:srgbClr val="898989"/>
                </a:solidFill>
                <a:latin typeface="Calibri" pitchFamily="34" charset="0"/>
              </a:defRPr>
            </a:lvl1pPr>
          </a:lstStyle>
          <a:p>
            <a:pPr>
              <a:defRPr/>
            </a:pPr>
            <a:fld id="{9CEB58C7-C641-4B25-BFE5-C0176F777586}"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17913" rtl="0" eaLnBrk="0" fontAlgn="base" hangingPunct="0">
        <a:spcBef>
          <a:spcPct val="0"/>
        </a:spcBef>
        <a:spcAft>
          <a:spcPct val="0"/>
        </a:spcAft>
        <a:defRPr sz="17400" kern="1200">
          <a:solidFill>
            <a:schemeClr val="tx1"/>
          </a:solidFill>
          <a:latin typeface="+mj-lt"/>
          <a:ea typeface="ＭＳ Ｐゴシック" charset="0"/>
          <a:cs typeface="ＭＳ Ｐゴシック" charset="0"/>
        </a:defRPr>
      </a:lvl1pPr>
      <a:lvl2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2pPr>
      <a:lvl3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3pPr>
      <a:lvl4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4pPr>
      <a:lvl5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5pPr>
      <a:lvl6pPr marL="402153" algn="ctr" defTabSz="3619378" rtl="0" fontAlgn="base">
        <a:spcBef>
          <a:spcPct val="0"/>
        </a:spcBef>
        <a:spcAft>
          <a:spcPct val="0"/>
        </a:spcAft>
        <a:defRPr sz="17400">
          <a:solidFill>
            <a:schemeClr val="tx1"/>
          </a:solidFill>
          <a:latin typeface="Calibri" pitchFamily="34" charset="0"/>
        </a:defRPr>
      </a:lvl6pPr>
      <a:lvl7pPr marL="804306" algn="ctr" defTabSz="3619378" rtl="0" fontAlgn="base">
        <a:spcBef>
          <a:spcPct val="0"/>
        </a:spcBef>
        <a:spcAft>
          <a:spcPct val="0"/>
        </a:spcAft>
        <a:defRPr sz="17400">
          <a:solidFill>
            <a:schemeClr val="tx1"/>
          </a:solidFill>
          <a:latin typeface="Calibri" pitchFamily="34" charset="0"/>
        </a:defRPr>
      </a:lvl7pPr>
      <a:lvl8pPr marL="1206459" algn="ctr" defTabSz="3619378" rtl="0" fontAlgn="base">
        <a:spcBef>
          <a:spcPct val="0"/>
        </a:spcBef>
        <a:spcAft>
          <a:spcPct val="0"/>
        </a:spcAft>
        <a:defRPr sz="17400">
          <a:solidFill>
            <a:schemeClr val="tx1"/>
          </a:solidFill>
          <a:latin typeface="Calibri" pitchFamily="34" charset="0"/>
        </a:defRPr>
      </a:lvl8pPr>
      <a:lvl9pPr marL="1608612" algn="ctr" defTabSz="3619378" rtl="0" fontAlgn="base">
        <a:spcBef>
          <a:spcPct val="0"/>
        </a:spcBef>
        <a:spcAft>
          <a:spcPct val="0"/>
        </a:spcAft>
        <a:defRPr sz="17400">
          <a:solidFill>
            <a:schemeClr val="tx1"/>
          </a:solidFill>
          <a:latin typeface="Calibri" pitchFamily="34" charset="0"/>
        </a:defRPr>
      </a:lvl9pPr>
    </p:titleStyle>
    <p:bodyStyle>
      <a:lvl1pPr marL="1355725" indent="-1355725" algn="l" defTabSz="3617913" rtl="0" eaLnBrk="0" fontAlgn="base" hangingPunct="0">
        <a:spcBef>
          <a:spcPct val="20000"/>
        </a:spcBef>
        <a:spcAft>
          <a:spcPct val="0"/>
        </a:spcAft>
        <a:buFont typeface="Arial" charset="0"/>
        <a:buChar char="•"/>
        <a:defRPr sz="12700" kern="1200">
          <a:solidFill>
            <a:schemeClr val="tx1"/>
          </a:solidFill>
          <a:latin typeface="+mn-lt"/>
          <a:ea typeface="ＭＳ Ｐゴシック" charset="0"/>
          <a:cs typeface="ＭＳ Ｐゴシック" charset="0"/>
        </a:defRPr>
      </a:lvl1pPr>
      <a:lvl2pPr marL="2940050" indent="-1130300" algn="l" defTabSz="3617913" rtl="0" eaLnBrk="0" fontAlgn="base" hangingPunct="0">
        <a:spcBef>
          <a:spcPct val="20000"/>
        </a:spcBef>
        <a:spcAft>
          <a:spcPct val="0"/>
        </a:spcAft>
        <a:buFont typeface="Arial" charset="0"/>
        <a:buChar char="–"/>
        <a:defRPr sz="11100" kern="1200">
          <a:solidFill>
            <a:schemeClr val="tx1"/>
          </a:solidFill>
          <a:latin typeface="+mn-lt"/>
          <a:ea typeface="ＭＳ Ｐゴシック" charset="0"/>
          <a:cs typeface="+mn-cs"/>
        </a:defRPr>
      </a:lvl2pPr>
      <a:lvl3pPr marL="4522788" indent="-903288" algn="l" defTabSz="3617913" rtl="0" eaLnBrk="0" fontAlgn="base" hangingPunct="0">
        <a:spcBef>
          <a:spcPct val="20000"/>
        </a:spcBef>
        <a:spcAft>
          <a:spcPct val="0"/>
        </a:spcAft>
        <a:buFont typeface="Arial" charset="0"/>
        <a:buChar char="•"/>
        <a:defRPr sz="9500" kern="1200">
          <a:solidFill>
            <a:schemeClr val="tx1"/>
          </a:solidFill>
          <a:latin typeface="+mn-lt"/>
          <a:ea typeface="ＭＳ Ｐゴシック" charset="0"/>
          <a:cs typeface="+mn-cs"/>
        </a:defRPr>
      </a:lvl3pPr>
      <a:lvl4pPr marL="633253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4pPr>
      <a:lvl5pPr marL="814228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5pPr>
      <a:lvl6pPr marL="9953290"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762979"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572668"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382357"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pt-BR"/>
      </a:defPPr>
      <a:lvl1pPr marL="0" algn="l" defTabSz="3619378" rtl="0" eaLnBrk="1" latinLnBrk="0" hangingPunct="1">
        <a:defRPr sz="7100" kern="1200">
          <a:solidFill>
            <a:schemeClr val="tx1"/>
          </a:solidFill>
          <a:latin typeface="+mn-lt"/>
          <a:ea typeface="+mn-ea"/>
          <a:cs typeface="+mn-cs"/>
        </a:defRPr>
      </a:lvl1pPr>
      <a:lvl2pPr marL="1809689" algn="l" defTabSz="3619378" rtl="0" eaLnBrk="1" latinLnBrk="0" hangingPunct="1">
        <a:defRPr sz="7100" kern="1200">
          <a:solidFill>
            <a:schemeClr val="tx1"/>
          </a:solidFill>
          <a:latin typeface="+mn-lt"/>
          <a:ea typeface="+mn-ea"/>
          <a:cs typeface="+mn-cs"/>
        </a:defRPr>
      </a:lvl2pPr>
      <a:lvl3pPr marL="3619378" algn="l" defTabSz="3619378" rtl="0" eaLnBrk="1" latinLnBrk="0" hangingPunct="1">
        <a:defRPr sz="7100" kern="1200">
          <a:solidFill>
            <a:schemeClr val="tx1"/>
          </a:solidFill>
          <a:latin typeface="+mn-lt"/>
          <a:ea typeface="+mn-ea"/>
          <a:cs typeface="+mn-cs"/>
        </a:defRPr>
      </a:lvl3pPr>
      <a:lvl4pPr marL="5429067" algn="l" defTabSz="3619378" rtl="0" eaLnBrk="1" latinLnBrk="0" hangingPunct="1">
        <a:defRPr sz="7100" kern="1200">
          <a:solidFill>
            <a:schemeClr val="tx1"/>
          </a:solidFill>
          <a:latin typeface="+mn-lt"/>
          <a:ea typeface="+mn-ea"/>
          <a:cs typeface="+mn-cs"/>
        </a:defRPr>
      </a:lvl4pPr>
      <a:lvl5pPr marL="7238756" algn="l" defTabSz="3619378" rtl="0" eaLnBrk="1" latinLnBrk="0" hangingPunct="1">
        <a:defRPr sz="7100" kern="1200">
          <a:solidFill>
            <a:schemeClr val="tx1"/>
          </a:solidFill>
          <a:latin typeface="+mn-lt"/>
          <a:ea typeface="+mn-ea"/>
          <a:cs typeface="+mn-cs"/>
        </a:defRPr>
      </a:lvl5pPr>
      <a:lvl6pPr marL="9048445" algn="l" defTabSz="3619378" rtl="0" eaLnBrk="1" latinLnBrk="0" hangingPunct="1">
        <a:defRPr sz="7100" kern="1200">
          <a:solidFill>
            <a:schemeClr val="tx1"/>
          </a:solidFill>
          <a:latin typeface="+mn-lt"/>
          <a:ea typeface="+mn-ea"/>
          <a:cs typeface="+mn-cs"/>
        </a:defRPr>
      </a:lvl6pPr>
      <a:lvl7pPr marL="10858134" algn="l" defTabSz="3619378" rtl="0" eaLnBrk="1" latinLnBrk="0" hangingPunct="1">
        <a:defRPr sz="7100" kern="1200">
          <a:solidFill>
            <a:schemeClr val="tx1"/>
          </a:solidFill>
          <a:latin typeface="+mn-lt"/>
          <a:ea typeface="+mn-ea"/>
          <a:cs typeface="+mn-cs"/>
        </a:defRPr>
      </a:lvl7pPr>
      <a:lvl8pPr marL="12667823" algn="l" defTabSz="3619378" rtl="0" eaLnBrk="1" latinLnBrk="0" hangingPunct="1">
        <a:defRPr sz="7100" kern="1200">
          <a:solidFill>
            <a:schemeClr val="tx1"/>
          </a:solidFill>
          <a:latin typeface="+mn-lt"/>
          <a:ea typeface="+mn-ea"/>
          <a:cs typeface="+mn-cs"/>
        </a:defRPr>
      </a:lvl8pPr>
      <a:lvl9pPr marL="14477512" algn="l" defTabSz="3619378"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ângulo 16"/>
          <p:cNvSpPr/>
          <p:nvPr/>
        </p:nvSpPr>
        <p:spPr>
          <a:xfrm>
            <a:off x="476250" y="8929688"/>
            <a:ext cx="31351538" cy="33843912"/>
          </a:xfrm>
          <a:prstGeom prst="rect">
            <a:avLst/>
          </a:prstGeom>
          <a:solidFill>
            <a:schemeClr val="bg1"/>
          </a:solidFill>
          <a:ln>
            <a:solidFill>
              <a:srgbClr val="0042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130" name="Retângulo 129"/>
          <p:cNvSpPr/>
          <p:nvPr/>
        </p:nvSpPr>
        <p:spPr>
          <a:xfrm>
            <a:off x="0" y="2879725"/>
            <a:ext cx="32404050" cy="3313113"/>
          </a:xfrm>
          <a:prstGeom prst="rect">
            <a:avLst/>
          </a:prstGeom>
          <a:solidFill>
            <a:srgbClr val="00422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sz="7200" b="1" dirty="0"/>
          </a:p>
          <a:p>
            <a:pPr algn="ctr" fontAlgn="auto">
              <a:spcBef>
                <a:spcPts val="0"/>
              </a:spcBef>
              <a:spcAft>
                <a:spcPts val="0"/>
              </a:spcAft>
              <a:defRPr/>
            </a:pPr>
            <a:endParaRPr lang="pt-BR" dirty="0"/>
          </a:p>
        </p:txBody>
      </p:sp>
      <p:sp>
        <p:nvSpPr>
          <p:cNvPr id="2052" name="Título 1"/>
          <p:cNvSpPr txBox="1">
            <a:spLocks/>
          </p:cNvSpPr>
          <p:nvPr/>
        </p:nvSpPr>
        <p:spPr bwMode="auto">
          <a:xfrm>
            <a:off x="10872788" y="3889375"/>
            <a:ext cx="21266150" cy="1439863"/>
          </a:xfrm>
          <a:prstGeom prst="rect">
            <a:avLst/>
          </a:prstGeom>
          <a:noFill/>
          <a:ln w="9525">
            <a:noFill/>
            <a:miter lim="800000"/>
            <a:headEnd/>
            <a:tailEnd/>
          </a:ln>
        </p:spPr>
        <p:txBody>
          <a:bodyPr/>
          <a:lstStyle/>
          <a:p>
            <a:pPr algn="ctr"/>
            <a:r>
              <a:rPr lang="pt-BR" altLang="pt-BR" sz="7200" b="1">
                <a:solidFill>
                  <a:schemeClr val="bg1"/>
                </a:solidFill>
              </a:rPr>
              <a:t>TÍTULO DO TRABALHO</a:t>
            </a:r>
            <a:endParaRPr lang="pt-BR" altLang="pt-BR" sz="7200">
              <a:solidFill>
                <a:schemeClr val="bg1"/>
              </a:solidFill>
            </a:endParaRPr>
          </a:p>
          <a:p>
            <a:pPr algn="ctr"/>
            <a:endParaRPr lang="pt-BR" altLang="pt-BR" sz="4000" b="1"/>
          </a:p>
          <a:p>
            <a:pPr algn="ctr"/>
            <a:endParaRPr lang="es-ES" altLang="pt-BR" sz="6600"/>
          </a:p>
        </p:txBody>
      </p:sp>
      <p:sp>
        <p:nvSpPr>
          <p:cNvPr id="30" name="Retângulo 29"/>
          <p:cNvSpPr/>
          <p:nvPr/>
        </p:nvSpPr>
        <p:spPr>
          <a:xfrm>
            <a:off x="894452" y="38812612"/>
            <a:ext cx="4146334" cy="2554545"/>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p:txBody>
      </p:sp>
      <p:sp>
        <p:nvSpPr>
          <p:cNvPr id="9" name="Elipse 8"/>
          <p:cNvSpPr/>
          <p:nvPr/>
        </p:nvSpPr>
        <p:spPr>
          <a:xfrm>
            <a:off x="431800" y="107950"/>
            <a:ext cx="10729913" cy="84248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055" name="CaixaDeTexto 15"/>
          <p:cNvSpPr txBox="1">
            <a:spLocks noChangeArrowheads="1"/>
          </p:cNvSpPr>
          <p:nvPr/>
        </p:nvSpPr>
        <p:spPr bwMode="auto">
          <a:xfrm>
            <a:off x="12241213" y="6589713"/>
            <a:ext cx="19586575" cy="2124075"/>
          </a:xfrm>
          <a:prstGeom prst="rect">
            <a:avLst/>
          </a:prstGeom>
          <a:noFill/>
          <a:ln w="9525">
            <a:noFill/>
            <a:miter lim="800000"/>
            <a:headEnd/>
            <a:tailEnd/>
          </a:ln>
        </p:spPr>
        <p:txBody>
          <a:bodyPr>
            <a:spAutoFit/>
          </a:bodyPr>
          <a:lstStyle/>
          <a:p>
            <a:pPr algn="r"/>
            <a:r>
              <a:rPr lang="pt-BR" altLang="pt-BR" sz="4400"/>
              <a:t>Nome dos autores</a:t>
            </a:r>
          </a:p>
          <a:p>
            <a:pPr algn="r"/>
            <a:r>
              <a:rPr lang="pt-BR" altLang="pt-BR" sz="4400"/>
              <a:t>Instituição de Origem</a:t>
            </a:r>
          </a:p>
          <a:p>
            <a:pPr algn="r"/>
            <a:r>
              <a:rPr lang="pt-BR" altLang="pt-BR" sz="4400"/>
              <a:t>e-mail</a:t>
            </a:r>
          </a:p>
        </p:txBody>
      </p:sp>
      <p:sp>
        <p:nvSpPr>
          <p:cNvPr id="19" name="Arredondar Retângulo em um Canto Diagonal 18"/>
          <p:cNvSpPr/>
          <p:nvPr/>
        </p:nvSpPr>
        <p:spPr>
          <a:xfrm>
            <a:off x="863600" y="9432925"/>
            <a:ext cx="14258925" cy="923925"/>
          </a:xfrm>
          <a:prstGeom prst="round2DiagRect">
            <a:avLst>
              <a:gd name="adj1" fmla="val 50000"/>
              <a:gd name="adj2" fmla="val 0"/>
            </a:avLst>
          </a:prstGeom>
          <a:solidFill>
            <a:srgbClr val="00422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1" name="CaixaDeTexto 20"/>
          <p:cNvSpPr txBox="1"/>
          <p:nvPr/>
        </p:nvSpPr>
        <p:spPr>
          <a:xfrm>
            <a:off x="1655763" y="9432925"/>
            <a:ext cx="12242800"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INTRODUÇÃO</a:t>
            </a:r>
          </a:p>
        </p:txBody>
      </p:sp>
      <p:sp>
        <p:nvSpPr>
          <p:cNvPr id="43" name="Arredondar Retângulo em um Canto Diagonal 42"/>
          <p:cNvSpPr/>
          <p:nvPr/>
        </p:nvSpPr>
        <p:spPr>
          <a:xfrm>
            <a:off x="873125" y="21740813"/>
            <a:ext cx="14257338" cy="923925"/>
          </a:xfrm>
          <a:prstGeom prst="round2DiagRect">
            <a:avLst>
              <a:gd name="adj1" fmla="val 50000"/>
              <a:gd name="adj2" fmla="val 0"/>
            </a:avLst>
          </a:prstGeom>
          <a:solidFill>
            <a:srgbClr val="00422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4" name="CaixaDeTexto 43"/>
          <p:cNvSpPr txBox="1"/>
          <p:nvPr/>
        </p:nvSpPr>
        <p:spPr>
          <a:xfrm>
            <a:off x="1665288" y="21740813"/>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DESENVOLVIMENTO</a:t>
            </a:r>
          </a:p>
        </p:txBody>
      </p:sp>
      <p:sp>
        <p:nvSpPr>
          <p:cNvPr id="45" name="Arredondar Retângulo em um Canto Diagonal 44"/>
          <p:cNvSpPr/>
          <p:nvPr/>
        </p:nvSpPr>
        <p:spPr>
          <a:xfrm>
            <a:off x="17138650" y="9445625"/>
            <a:ext cx="14257338" cy="923925"/>
          </a:xfrm>
          <a:prstGeom prst="round2DiagRect">
            <a:avLst>
              <a:gd name="adj1" fmla="val 50000"/>
              <a:gd name="adj2" fmla="val 0"/>
            </a:avLst>
          </a:prstGeom>
          <a:solidFill>
            <a:srgbClr val="00422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6" name="CaixaDeTexto 45"/>
          <p:cNvSpPr txBox="1"/>
          <p:nvPr/>
        </p:nvSpPr>
        <p:spPr>
          <a:xfrm>
            <a:off x="17930813" y="9445625"/>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CONSIDERAÇÕES FINAIS</a:t>
            </a:r>
          </a:p>
        </p:txBody>
      </p:sp>
      <p:sp>
        <p:nvSpPr>
          <p:cNvPr id="47" name="Arredondar Retângulo em um Canto Diagonal 46"/>
          <p:cNvSpPr/>
          <p:nvPr/>
        </p:nvSpPr>
        <p:spPr>
          <a:xfrm>
            <a:off x="17138650" y="28686125"/>
            <a:ext cx="14257338" cy="922338"/>
          </a:xfrm>
          <a:prstGeom prst="round2DiagRect">
            <a:avLst>
              <a:gd name="adj1" fmla="val 50000"/>
              <a:gd name="adj2" fmla="val 0"/>
            </a:avLst>
          </a:prstGeom>
          <a:solidFill>
            <a:srgbClr val="00422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8" name="CaixaDeTexto 47"/>
          <p:cNvSpPr txBox="1"/>
          <p:nvPr/>
        </p:nvSpPr>
        <p:spPr>
          <a:xfrm>
            <a:off x="17811750" y="28686125"/>
            <a:ext cx="12241213" cy="922338"/>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REFERÊNCIAS BIBLIOGRÁFICAS</a:t>
            </a:r>
          </a:p>
        </p:txBody>
      </p:sp>
      <p:sp>
        <p:nvSpPr>
          <p:cNvPr id="2064" name="CaixaDeTexto 22"/>
          <p:cNvSpPr txBox="1">
            <a:spLocks noChangeArrowheads="1"/>
          </p:cNvSpPr>
          <p:nvPr/>
        </p:nvSpPr>
        <p:spPr bwMode="auto">
          <a:xfrm>
            <a:off x="830263" y="10552113"/>
            <a:ext cx="14219237" cy="10618787"/>
          </a:xfrm>
          <a:prstGeom prst="rect">
            <a:avLst/>
          </a:prstGeom>
          <a:noFill/>
          <a:ln w="9525">
            <a:noFill/>
            <a:miter lim="800000"/>
            <a:headEnd/>
            <a:tailEnd/>
          </a:ln>
        </p:spPr>
        <p:txBody>
          <a:bodyPr>
            <a:spAutoFit/>
          </a:bodyPr>
          <a:lstStyle/>
          <a:p>
            <a:pPr algn="just"/>
            <a:r>
              <a:rPr lang="pt-BR" altLang="pt-BR" sz="3600"/>
              <a:t>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a:t>
            </a:r>
          </a:p>
        </p:txBody>
      </p:sp>
      <p:sp>
        <p:nvSpPr>
          <p:cNvPr id="2065" name="CaixaDeTexto 24"/>
          <p:cNvSpPr txBox="1">
            <a:spLocks noChangeArrowheads="1"/>
          </p:cNvSpPr>
          <p:nvPr/>
        </p:nvSpPr>
        <p:spPr bwMode="auto">
          <a:xfrm>
            <a:off x="893763" y="22880638"/>
            <a:ext cx="14220825" cy="20035837"/>
          </a:xfrm>
          <a:prstGeom prst="rect">
            <a:avLst/>
          </a:prstGeom>
          <a:noFill/>
          <a:ln w="9525">
            <a:noFill/>
            <a:miter lim="800000"/>
            <a:headEnd/>
            <a:tailEnd/>
          </a:ln>
        </p:spPr>
        <p:txBody>
          <a:bodyPr>
            <a:spAutoFit/>
          </a:bodyPr>
          <a:lstStyle/>
          <a:p>
            <a:pPr algn="just"/>
            <a:r>
              <a:rPr lang="pt-BR" altLang="pt-BR" sz="3600"/>
              <a:t>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a:t>
            </a:r>
          </a:p>
        </p:txBody>
      </p:sp>
      <p:sp>
        <p:nvSpPr>
          <p:cNvPr id="2066" name="CaixaDeTexto 50"/>
          <p:cNvSpPr txBox="1">
            <a:spLocks noChangeArrowheads="1"/>
          </p:cNvSpPr>
          <p:nvPr/>
        </p:nvSpPr>
        <p:spPr bwMode="auto">
          <a:xfrm>
            <a:off x="17138650" y="10550525"/>
            <a:ext cx="14219238" cy="17821275"/>
          </a:xfrm>
          <a:prstGeom prst="rect">
            <a:avLst/>
          </a:prstGeom>
          <a:noFill/>
          <a:ln w="9525">
            <a:noFill/>
            <a:miter lim="800000"/>
            <a:headEnd/>
            <a:tailEnd/>
          </a:ln>
        </p:spPr>
        <p:txBody>
          <a:bodyPr>
            <a:spAutoFit/>
          </a:bodyPr>
          <a:lstStyle/>
          <a:p>
            <a:pPr algn="just"/>
            <a:r>
              <a:rPr lang="pt-BR" altLang="pt-BR" sz="3600"/>
              <a:t>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a:t>
            </a:r>
          </a:p>
        </p:txBody>
      </p:sp>
      <p:sp>
        <p:nvSpPr>
          <p:cNvPr id="2067" name="CaixaDeTexto 51"/>
          <p:cNvSpPr txBox="1">
            <a:spLocks noChangeArrowheads="1"/>
          </p:cNvSpPr>
          <p:nvPr/>
        </p:nvSpPr>
        <p:spPr bwMode="auto">
          <a:xfrm>
            <a:off x="17138650" y="29845000"/>
            <a:ext cx="14220825" cy="12833350"/>
          </a:xfrm>
          <a:prstGeom prst="rect">
            <a:avLst/>
          </a:prstGeom>
          <a:noFill/>
          <a:ln w="9525">
            <a:noFill/>
            <a:miter lim="800000"/>
            <a:headEnd/>
            <a:tailEnd/>
          </a:ln>
        </p:spPr>
        <p:txBody>
          <a:bodyPr>
            <a:spAutoFit/>
          </a:bodyPr>
          <a:lstStyle/>
          <a:p>
            <a:pPr algn="just"/>
            <a:r>
              <a:rPr lang="pt-BR" altLang="pt-BR" sz="3600"/>
              <a:t>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a:t>
            </a:r>
          </a:p>
        </p:txBody>
      </p:sp>
      <p:pic>
        <p:nvPicPr>
          <p:cNvPr id="2068" name="Imagem 10"/>
          <p:cNvPicPr>
            <a:picLocks noChangeAspect="1"/>
          </p:cNvPicPr>
          <p:nvPr/>
        </p:nvPicPr>
        <p:blipFill>
          <a:blip r:embed="rId3" cstate="print"/>
          <a:srcRect l="3743" t="6854" r="3156" b="5560"/>
          <a:stretch>
            <a:fillRect/>
          </a:stretch>
        </p:blipFill>
        <p:spPr bwMode="auto">
          <a:xfrm>
            <a:off x="28155900" y="180975"/>
            <a:ext cx="3922713" cy="2339975"/>
          </a:xfrm>
          <a:prstGeom prst="rect">
            <a:avLst/>
          </a:prstGeom>
          <a:noFill/>
          <a:ln w="9525">
            <a:noFill/>
            <a:miter lim="800000"/>
            <a:headEnd/>
            <a:tailEnd/>
          </a:ln>
        </p:spPr>
      </p:pic>
      <p:pic>
        <p:nvPicPr>
          <p:cNvPr id="2069" name="Imagem 11"/>
          <p:cNvPicPr>
            <a:picLocks noChangeAspect="1"/>
          </p:cNvPicPr>
          <p:nvPr/>
        </p:nvPicPr>
        <p:blipFill>
          <a:blip r:embed="rId4" cstate="print"/>
          <a:srcRect/>
          <a:stretch>
            <a:fillRect/>
          </a:stretch>
        </p:blipFill>
        <p:spPr bwMode="auto">
          <a:xfrm>
            <a:off x="10872788" y="180975"/>
            <a:ext cx="4845050" cy="2339975"/>
          </a:xfrm>
          <a:prstGeom prst="rect">
            <a:avLst/>
          </a:prstGeom>
          <a:noFill/>
          <a:ln w="9525">
            <a:noFill/>
            <a:miter lim="800000"/>
            <a:headEnd/>
            <a:tailEnd/>
          </a:ln>
        </p:spPr>
      </p:pic>
      <p:pic>
        <p:nvPicPr>
          <p:cNvPr id="2070" name="Imagem 12"/>
          <p:cNvPicPr>
            <a:picLocks noChangeAspect="1"/>
          </p:cNvPicPr>
          <p:nvPr/>
        </p:nvPicPr>
        <p:blipFill>
          <a:blip r:embed="rId5" cstate="print"/>
          <a:srcRect/>
          <a:stretch>
            <a:fillRect/>
          </a:stretch>
        </p:blipFill>
        <p:spPr bwMode="auto">
          <a:xfrm>
            <a:off x="16516350" y="252413"/>
            <a:ext cx="3141663" cy="2339975"/>
          </a:xfrm>
          <a:prstGeom prst="rect">
            <a:avLst/>
          </a:prstGeom>
          <a:noFill/>
          <a:ln w="9525">
            <a:noFill/>
            <a:miter lim="800000"/>
            <a:headEnd/>
            <a:tailEnd/>
          </a:ln>
        </p:spPr>
      </p:pic>
      <p:pic>
        <p:nvPicPr>
          <p:cNvPr id="2071" name="Imagem 2"/>
          <p:cNvPicPr>
            <a:picLocks noChangeAspect="1"/>
          </p:cNvPicPr>
          <p:nvPr/>
        </p:nvPicPr>
        <p:blipFill>
          <a:blip r:embed="rId6" cstate="print"/>
          <a:srcRect/>
          <a:stretch>
            <a:fillRect/>
          </a:stretch>
        </p:blipFill>
        <p:spPr bwMode="auto">
          <a:xfrm>
            <a:off x="21026438" y="541338"/>
            <a:ext cx="6143625" cy="1835150"/>
          </a:xfrm>
          <a:prstGeom prst="rect">
            <a:avLst/>
          </a:prstGeom>
          <a:noFill/>
          <a:ln w="9525">
            <a:noFill/>
            <a:miter lim="800000"/>
            <a:headEnd/>
            <a:tailEnd/>
          </a:ln>
        </p:spPr>
      </p:pic>
      <p:pic>
        <p:nvPicPr>
          <p:cNvPr id="2072" name="Picture 12"/>
          <p:cNvPicPr>
            <a:picLocks noChangeAspect="1" noChangeArrowheads="1"/>
          </p:cNvPicPr>
          <p:nvPr/>
        </p:nvPicPr>
        <p:blipFill>
          <a:blip r:embed="rId7" cstate="print"/>
          <a:srcRect/>
          <a:stretch>
            <a:fillRect/>
          </a:stretch>
        </p:blipFill>
        <p:spPr bwMode="auto">
          <a:xfrm>
            <a:off x="1863725" y="2486025"/>
            <a:ext cx="9496425" cy="3973513"/>
          </a:xfrm>
          <a:prstGeom prst="rect">
            <a:avLst/>
          </a:prstGeom>
          <a:noFill/>
          <a:ln w="9525">
            <a:noFill/>
            <a:miter lim="800000"/>
            <a:headEnd/>
            <a:tailEnd/>
          </a:ln>
        </p:spPr>
      </p:pic>
      <p:pic>
        <p:nvPicPr>
          <p:cNvPr id="2073" name="Picture 13"/>
          <p:cNvPicPr>
            <a:picLocks noChangeAspect="1" noChangeArrowheads="1"/>
          </p:cNvPicPr>
          <p:nvPr/>
        </p:nvPicPr>
        <p:blipFill>
          <a:blip r:embed="rId8" cstate="print"/>
          <a:srcRect/>
          <a:stretch>
            <a:fillRect/>
          </a:stretch>
        </p:blipFill>
        <p:spPr bwMode="auto">
          <a:xfrm>
            <a:off x="919163" y="2571750"/>
            <a:ext cx="2876550" cy="379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6421</TotalTime>
  <Words>882</Words>
  <Application>Microsoft Office PowerPoint</Application>
  <PresentationFormat>Personalizar</PresentationFormat>
  <Paragraphs>15</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ＭＳ Ｐゴシック</vt:lpstr>
      <vt:lpstr>Calibri</vt:lpstr>
      <vt:lpstr>Tema do Office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maternal low protein diet on kidney ultrastructure, function and arterial blood pressure in adult male rat offspring</dc:title>
  <dc:creator>Flavia</dc:creator>
  <cp:lastModifiedBy>Juliana</cp:lastModifiedBy>
  <cp:revision>291</cp:revision>
  <dcterms:created xsi:type="dcterms:W3CDTF">2009-11-06T16:29:04Z</dcterms:created>
  <dcterms:modified xsi:type="dcterms:W3CDTF">2014-06-05T18:56:02Z</dcterms:modified>
</cp:coreProperties>
</file>