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1A463"/>
    <a:srgbClr val="03346C"/>
    <a:srgbClr val="064862"/>
    <a:srgbClr val="1C909F"/>
    <a:srgbClr val="130B7F"/>
    <a:srgbClr val="D4D1FB"/>
    <a:srgbClr val="C6C2FA"/>
    <a:srgbClr val="A29CF6"/>
  </p:clrMru>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380" y="-60"/>
      </p:cViewPr>
      <p:guideLst>
        <p:guide orient="horz" pos="1360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6C2BD7F-FD68-45A0-9FDB-A08A699D93FA}" type="datetimeFigureOut">
              <a:rPr lang="pt-BR"/>
              <a:pPr>
                <a:defRPr/>
              </a:pPr>
              <a:t>05/06/2014</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4B3D284D-9A75-4BC9-8B9E-EF11CB553674}" type="slidenum">
              <a:rPr lang="pt-BR"/>
              <a:pPr>
                <a:defRPr/>
              </a:pPr>
              <a:t>‹nº›</a:t>
            </a:fld>
            <a:endParaRPr lang="pt-BR" dirty="0"/>
          </a:p>
        </p:txBody>
      </p:sp>
    </p:spTree>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D17F9CA-D750-460F-9FE4-1B141CB7F6B7}" type="slidenum">
              <a:rPr lang="pt-BR" altLang="pt-BR" sz="1200">
                <a:latin typeface="Calibri" pitchFamily="34" charset="0"/>
              </a:rPr>
              <a:pPr algn="r"/>
              <a:t>1</a:t>
            </a:fld>
            <a:endParaRPr lang="pt-BR" altLang="pt-B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C63E3109-8F36-416D-A189-CF005D992DD9}"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09872F5-43E6-475C-8169-6F25A9A20713}"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15B6A0F8-E595-457A-B1DD-3FA3D35AC163}"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08A3E64-DA0F-449B-BA2D-26422F5532ED}"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562FD92-CD7A-4150-AF4A-23D80FBD0076}"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5944086-F9DC-4EF3-BCC1-26D7B3F78FB7}"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320CF348-D72C-4EE9-814D-7B8D730C909E}"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F66C723-9F3F-4886-B450-9FD363D39F86}"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4A321521-9913-474C-9FC9-028399BEFEDE}"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96116F6A-64D9-4EAB-89DC-D375035D1843}"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E8B3A629-9C4D-40CC-8C6B-0A7328F2092F}"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2D47339F-6053-4B87-90AD-F1D80E9E2E5C}"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D53DA5E2-8DF8-48B8-B772-F1BBB4A34AA4}" type="datetimeFigureOut">
              <a:rPr lang="pt-BR"/>
              <a:pPr>
                <a:defRPr/>
              </a:pPr>
              <a:t>05/06/2014</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E1240969-F91F-4FEE-B255-657FC797635C}"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4E0F54A2-660E-4EAD-AE08-3DF393DD6822}" type="datetimeFigureOut">
              <a:rPr lang="pt-BR"/>
              <a:pPr>
                <a:defRPr/>
              </a:pPr>
              <a:t>05/06/2014</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B64086DF-43BA-4F9A-A45D-F1AC18EDB3D6}"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82E96853-CA4C-4487-A847-94559A14A623}" type="datetimeFigureOut">
              <a:rPr lang="pt-BR"/>
              <a:pPr>
                <a:defRPr/>
              </a:pPr>
              <a:t>05/06/2014</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52036B60-1A04-4FE8-8F8E-0C99943258BA}"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0E78D722-3408-40A8-B1C9-CDD5188C0D7B}"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1E9055AE-D831-4051-A032-4A02902D50C3}"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C2DD8BED-9E78-40C3-9A24-95AD40789107}"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8CF7058-F4A3-4B19-9E00-5F50E7626F53}"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554FC741-C122-45D6-B373-C1EE085EAA44}" type="datetimeFigureOut">
              <a:rPr lang="pt-BR"/>
              <a:pPr>
                <a:defRPr/>
              </a:pPr>
              <a:t>05/06/2014</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9B0D2D46-F6B5-41A6-8DBE-8721D386A02B}"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a:ln>
            <a:solidFill>
              <a:srgbClr val="01A4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2879725"/>
            <a:ext cx="32404050" cy="3313113"/>
          </a:xfrm>
          <a:prstGeom prst="rect">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889375"/>
            <a:ext cx="21266150" cy="1439863"/>
          </a:xfrm>
          <a:prstGeom prst="rect">
            <a:avLst/>
          </a:prstGeom>
          <a:noFill/>
          <a:ln w="9525">
            <a:noFill/>
            <a:miter lim="800000"/>
            <a:headEnd/>
            <a:tailEnd/>
          </a:ln>
        </p:spPr>
        <p:txBody>
          <a:bodyPr/>
          <a:lstStyle/>
          <a:p>
            <a:pPr algn="ctr"/>
            <a:r>
              <a:rPr lang="pt-BR" altLang="pt-BR" sz="7200" b="1">
                <a:solidFill>
                  <a:schemeClr val="bg1"/>
                </a:solidFill>
              </a:rPr>
              <a:t>TÍTULO DO TRABALHO</a:t>
            </a:r>
            <a:endParaRPr lang="pt-BR" altLang="pt-BR" sz="7200">
              <a:solidFill>
                <a:schemeClr val="bg1"/>
              </a:solidFill>
            </a:endParaRPr>
          </a:p>
          <a:p>
            <a:pPr algn="ctr"/>
            <a:endParaRPr lang="pt-BR" altLang="pt-BR" sz="4000" b="1"/>
          </a:p>
          <a:p>
            <a:pPr algn="ctr"/>
            <a:endParaRPr lang="es-ES" altLang="pt-BR" sz="660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31800" y="107950"/>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pic>
        <p:nvPicPr>
          <p:cNvPr id="2055"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56" name="Imagem 11"/>
          <p:cNvPicPr>
            <a:picLocks noChangeAspect="1"/>
          </p:cNvPicPr>
          <p:nvPr/>
        </p:nvPicPr>
        <p:blipFill>
          <a:blip r:embed="rId4" cstate="print"/>
          <a:srcRect/>
          <a:stretch>
            <a:fillRect/>
          </a:stretch>
        </p:blipFill>
        <p:spPr bwMode="auto">
          <a:xfrm>
            <a:off x="10872788" y="180975"/>
            <a:ext cx="4845050" cy="2339975"/>
          </a:xfrm>
          <a:prstGeom prst="rect">
            <a:avLst/>
          </a:prstGeom>
          <a:noFill/>
          <a:ln w="9525">
            <a:noFill/>
            <a:miter lim="800000"/>
            <a:headEnd/>
            <a:tailEnd/>
          </a:ln>
        </p:spPr>
      </p:pic>
      <p:pic>
        <p:nvPicPr>
          <p:cNvPr id="2057" name="Imagem 12"/>
          <p:cNvPicPr>
            <a:picLocks noChangeAspect="1"/>
          </p:cNvPicPr>
          <p:nvPr/>
        </p:nvPicPr>
        <p:blipFill>
          <a:blip r:embed="rId5" cstate="print"/>
          <a:srcRect/>
          <a:stretch>
            <a:fillRect/>
          </a:stretch>
        </p:blipFill>
        <p:spPr bwMode="auto">
          <a:xfrm>
            <a:off x="16516350" y="252413"/>
            <a:ext cx="3141663" cy="2339975"/>
          </a:xfrm>
          <a:prstGeom prst="rect">
            <a:avLst/>
          </a:prstGeom>
          <a:noFill/>
          <a:ln w="9525">
            <a:noFill/>
            <a:miter lim="800000"/>
            <a:headEnd/>
            <a:tailEnd/>
          </a:ln>
        </p:spPr>
      </p:pic>
      <p:sp>
        <p:nvSpPr>
          <p:cNvPr id="2058"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7"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8"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9"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70" name="CaixaDeTexto 51"/>
          <p:cNvSpPr txBox="1">
            <a:spLocks noChangeArrowheads="1"/>
          </p:cNvSpPr>
          <p:nvPr/>
        </p:nvSpPr>
        <p:spPr bwMode="auto">
          <a:xfrm>
            <a:off x="17138650"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072" name="Picture 12"/>
          <p:cNvPicPr>
            <a:picLocks noChangeAspect="1" noChangeArrowheads="1"/>
          </p:cNvPicPr>
          <p:nvPr/>
        </p:nvPicPr>
        <p:blipFill>
          <a:blip r:embed="rId7" cstate="print"/>
          <a:srcRect/>
          <a:stretch>
            <a:fillRect/>
          </a:stretch>
        </p:blipFill>
        <p:spPr bwMode="auto">
          <a:xfrm>
            <a:off x="1863725" y="2486025"/>
            <a:ext cx="9496425" cy="3973513"/>
          </a:xfrm>
          <a:prstGeom prst="rect">
            <a:avLst/>
          </a:prstGeom>
          <a:noFill/>
          <a:ln w="9525">
            <a:noFill/>
            <a:miter lim="800000"/>
            <a:headEnd/>
            <a:tailEnd/>
          </a:ln>
        </p:spPr>
      </p:pic>
      <p:pic>
        <p:nvPicPr>
          <p:cNvPr id="2073" name="Picture 13"/>
          <p:cNvPicPr>
            <a:picLocks noChangeAspect="1" noChangeArrowheads="1"/>
          </p:cNvPicPr>
          <p:nvPr/>
        </p:nvPicPr>
        <p:blipFill>
          <a:blip r:embed="rId8" cstate="print"/>
          <a:srcRect/>
          <a:stretch>
            <a:fillRect/>
          </a:stretch>
        </p:blipFill>
        <p:spPr bwMode="auto">
          <a:xfrm>
            <a:off x="919163" y="2571750"/>
            <a:ext cx="2876550" cy="379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6428</TotalTime>
  <Words>882</Words>
  <Application>Microsoft Office PowerPoint</Application>
  <PresentationFormat>Personalizar</PresentationFormat>
  <Paragraphs>15</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ＭＳ Ｐゴシック</vt:lpstr>
      <vt:lpstr>Calibri</vt:lpstr>
      <vt:lpstr>Tema do Office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Juliana</cp:lastModifiedBy>
  <cp:revision>290</cp:revision>
  <dcterms:created xsi:type="dcterms:W3CDTF">2009-11-06T16:29:04Z</dcterms:created>
  <dcterms:modified xsi:type="dcterms:W3CDTF">2014-06-05T18:54:53Z</dcterms:modified>
</cp:coreProperties>
</file>