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32404050" cy="43205400"/>
  <p:notesSz cx="6858000" cy="9144000"/>
  <p:defaultTextStyle>
    <a:defPPr>
      <a:defRPr lang="pt-BR"/>
    </a:defPPr>
    <a:lvl1pPr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1pPr>
    <a:lvl2pPr marL="1808163" indent="-1406525"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2pPr>
    <a:lvl3pPr marL="3617913" indent="-2814638"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3pPr>
    <a:lvl4pPr marL="5427663" indent="-4221163"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4pPr>
    <a:lvl5pPr marL="7237413" indent="-5629275" algn="l" defTabSz="3617913" rtl="0" fontAlgn="base">
      <a:spcBef>
        <a:spcPct val="0"/>
      </a:spcBef>
      <a:spcAft>
        <a:spcPct val="0"/>
      </a:spcAft>
      <a:defRPr sz="7100" kern="1200">
        <a:solidFill>
          <a:schemeClr val="tx1"/>
        </a:solidFill>
        <a:latin typeface="Arial" charset="0"/>
        <a:ea typeface="ＭＳ Ｐゴシック" pitchFamily="34" charset="-128"/>
        <a:cs typeface="+mn-cs"/>
      </a:defRPr>
    </a:lvl5pPr>
    <a:lvl6pPr marL="2286000" algn="l" defTabSz="914400" rtl="0" eaLnBrk="1" latinLnBrk="0" hangingPunct="1">
      <a:defRPr sz="7100" kern="1200">
        <a:solidFill>
          <a:schemeClr val="tx1"/>
        </a:solidFill>
        <a:latin typeface="Arial" charset="0"/>
        <a:ea typeface="ＭＳ Ｐゴシック" pitchFamily="34" charset="-128"/>
        <a:cs typeface="+mn-cs"/>
      </a:defRPr>
    </a:lvl6pPr>
    <a:lvl7pPr marL="2743200" algn="l" defTabSz="914400" rtl="0" eaLnBrk="1" latinLnBrk="0" hangingPunct="1">
      <a:defRPr sz="7100" kern="1200">
        <a:solidFill>
          <a:schemeClr val="tx1"/>
        </a:solidFill>
        <a:latin typeface="Arial" charset="0"/>
        <a:ea typeface="ＭＳ Ｐゴシック" pitchFamily="34" charset="-128"/>
        <a:cs typeface="+mn-cs"/>
      </a:defRPr>
    </a:lvl7pPr>
    <a:lvl8pPr marL="3200400" algn="l" defTabSz="914400" rtl="0" eaLnBrk="1" latinLnBrk="0" hangingPunct="1">
      <a:defRPr sz="7100" kern="1200">
        <a:solidFill>
          <a:schemeClr val="tx1"/>
        </a:solidFill>
        <a:latin typeface="Arial" charset="0"/>
        <a:ea typeface="ＭＳ Ｐゴシック" pitchFamily="34" charset="-128"/>
        <a:cs typeface="+mn-cs"/>
      </a:defRPr>
    </a:lvl8pPr>
    <a:lvl9pPr marL="3657600" algn="l" defTabSz="914400" rtl="0" eaLnBrk="1" latinLnBrk="0" hangingPunct="1">
      <a:defRPr sz="71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xmlns="">
        <p15:guide id="1" orient="horz" pos="13608">
          <p15:clr>
            <a:srgbClr val="A4A3A4"/>
          </p15:clr>
        </p15:guide>
        <p15:guide id="2" pos="102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A463"/>
    <a:srgbClr val="03346C"/>
    <a:srgbClr val="064862"/>
    <a:srgbClr val="1C909F"/>
    <a:srgbClr val="130B7F"/>
    <a:srgbClr val="D4D1FB"/>
    <a:srgbClr val="C6C2FA"/>
    <a:srgbClr val="A29C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Estilo com Tema 1 - Ênfas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Estilo com Tema 1 - Ênfas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Estilo com Tema 2 - Ênfas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Estilo com Tema 2 - Ênfase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Estilo com Tema 2 - Ênfase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Estilo com Tema 2 - Ênfase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5" d="100"/>
          <a:sy n="25" d="100"/>
        </p:scale>
        <p:origin x="1224" y="2544"/>
      </p:cViewPr>
      <p:guideLst>
        <p:guide orient="horz" pos="13608"/>
        <p:guide pos="1020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3619378" fontAlgn="auto">
              <a:spcBef>
                <a:spcPts val="0"/>
              </a:spcBef>
              <a:spcAft>
                <a:spcPts val="0"/>
              </a:spcAft>
              <a:defRPr sz="1200">
                <a:latin typeface="+mn-lt"/>
                <a:ea typeface="+mn-ea"/>
                <a:cs typeface="+mn-cs"/>
              </a:defRPr>
            </a:lvl1pPr>
          </a:lstStyle>
          <a:p>
            <a:pPr>
              <a:defRPr/>
            </a:pPr>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96C2BD7F-FD68-45A0-9FDB-A08A699D93FA}" type="datetimeFigureOut">
              <a:rPr lang="pt-BR"/>
              <a:pPr>
                <a:defRPr/>
              </a:pPr>
              <a:t>15/07/2016</a:t>
            </a:fld>
            <a:endParaRPr lang="pt-BR" dirty="0"/>
          </a:p>
        </p:txBody>
      </p:sp>
      <p:sp>
        <p:nvSpPr>
          <p:cNvPr id="4" name="Espaço Reservado para Imagem de Slide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pt-BR" noProof="0" dirty="0" smtClean="0"/>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pt-BR" noProof="0" smtClean="0"/>
              <a:t>Clique para editar os estilos do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3619378" fontAlgn="auto">
              <a:spcBef>
                <a:spcPts val="0"/>
              </a:spcBef>
              <a:spcAft>
                <a:spcPts val="0"/>
              </a:spcAft>
              <a:defRPr sz="1200">
                <a:latin typeface="+mn-lt"/>
                <a:ea typeface="+mn-ea"/>
                <a:cs typeface="+mn-cs"/>
              </a:defRPr>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4B3D284D-9A75-4BC9-8B9E-EF11CB553674}" type="slidenum">
              <a:rPr lang="pt-BR"/>
              <a:pPr>
                <a:defRPr/>
              </a:pPr>
              <a:t>‹nº›</a:t>
            </a:fld>
            <a:endParaRPr lang="pt-BR" dirty="0"/>
          </a:p>
        </p:txBody>
      </p:sp>
    </p:spTree>
    <p:extLst>
      <p:ext uri="{BB962C8B-B14F-4D97-AF65-F5344CB8AC3E}">
        <p14:creationId xmlns:p14="http://schemas.microsoft.com/office/powerpoint/2010/main" val="2896998264"/>
      </p:ext>
    </p:extLst>
  </p:cSld>
  <p:clrMap bg1="lt1" tx1="dk1" bg2="lt2" tx2="dk2" accent1="accent1" accent2="accent2" accent3="accent3" accent4="accent4" accent5="accent5" accent6="accent6" hlink="hlink" folHlink="folHlink"/>
  <p:notesStyle>
    <a:lvl1pPr algn="l" defTabSz="3617913" rtl="0" eaLnBrk="0" fontAlgn="base" hangingPunct="0">
      <a:spcBef>
        <a:spcPct val="30000"/>
      </a:spcBef>
      <a:spcAft>
        <a:spcPct val="0"/>
      </a:spcAft>
      <a:defRPr sz="4700" kern="1200">
        <a:solidFill>
          <a:schemeClr val="tx1"/>
        </a:solidFill>
        <a:latin typeface="+mn-lt"/>
        <a:ea typeface="ＭＳ Ｐゴシック" charset="0"/>
        <a:cs typeface="ＭＳ Ｐゴシック" charset="0"/>
      </a:defRPr>
    </a:lvl1pPr>
    <a:lvl2pPr marL="180816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2pPr>
    <a:lvl3pPr marL="361791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3pPr>
    <a:lvl4pPr marL="542766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4pPr>
    <a:lvl5pPr marL="7237413" algn="l" defTabSz="3617913" rtl="0" eaLnBrk="0" fontAlgn="base" hangingPunct="0">
      <a:spcBef>
        <a:spcPct val="30000"/>
      </a:spcBef>
      <a:spcAft>
        <a:spcPct val="0"/>
      </a:spcAft>
      <a:defRPr sz="4700" kern="1200">
        <a:solidFill>
          <a:schemeClr val="tx1"/>
        </a:solidFill>
        <a:latin typeface="+mn-lt"/>
        <a:ea typeface="ＭＳ Ｐゴシック" charset="0"/>
        <a:cs typeface="+mn-cs"/>
      </a:defRPr>
    </a:lvl5pPr>
    <a:lvl6pPr marL="9048445" algn="l" defTabSz="3619378" rtl="0" eaLnBrk="1" latinLnBrk="0" hangingPunct="1">
      <a:defRPr sz="4700" kern="1200">
        <a:solidFill>
          <a:schemeClr val="tx1"/>
        </a:solidFill>
        <a:latin typeface="+mn-lt"/>
        <a:ea typeface="+mn-ea"/>
        <a:cs typeface="+mn-cs"/>
      </a:defRPr>
    </a:lvl6pPr>
    <a:lvl7pPr marL="10858134" algn="l" defTabSz="3619378" rtl="0" eaLnBrk="1" latinLnBrk="0" hangingPunct="1">
      <a:defRPr sz="4700" kern="1200">
        <a:solidFill>
          <a:schemeClr val="tx1"/>
        </a:solidFill>
        <a:latin typeface="+mn-lt"/>
        <a:ea typeface="+mn-ea"/>
        <a:cs typeface="+mn-cs"/>
      </a:defRPr>
    </a:lvl7pPr>
    <a:lvl8pPr marL="12667823" algn="l" defTabSz="3619378" rtl="0" eaLnBrk="1" latinLnBrk="0" hangingPunct="1">
      <a:defRPr sz="4700" kern="1200">
        <a:solidFill>
          <a:schemeClr val="tx1"/>
        </a:solidFill>
        <a:latin typeface="+mn-lt"/>
        <a:ea typeface="+mn-ea"/>
        <a:cs typeface="+mn-cs"/>
      </a:defRPr>
    </a:lvl8pPr>
    <a:lvl9pPr marL="14477512" algn="l" defTabSz="3619378" rtl="0" eaLnBrk="1" latinLnBrk="0" hangingPunct="1">
      <a:defRPr sz="4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p:cNvSpPr>
            <a:spLocks noGrp="1" noRot="1" noChangeAspect="1" noTextEdit="1"/>
          </p:cNvSpPr>
          <p:nvPr>
            <p:ph type="sldImg"/>
          </p:nvPr>
        </p:nvSpPr>
        <p:spPr bwMode="auto">
          <a:noFill/>
          <a:ln>
            <a:solidFill>
              <a:srgbClr val="000000"/>
            </a:solidFill>
            <a:miter lim="800000"/>
            <a:headEnd/>
            <a:tailEnd/>
          </a:ln>
        </p:spPr>
      </p:sp>
      <p:sp>
        <p:nvSpPr>
          <p:cNvPr id="4099" name="Espaço Reservado para Anotações 2"/>
          <p:cNvSpPr>
            <a:spLocks noGrp="1"/>
          </p:cNvSpPr>
          <p:nvPr>
            <p:ph type="body" idx="1"/>
          </p:nvPr>
        </p:nvSpPr>
        <p:spPr bwMode="auto">
          <a:noFill/>
        </p:spPr>
        <p:txBody>
          <a:bodyPr/>
          <a:lstStyle/>
          <a:p>
            <a:pPr eaLnBrk="1" hangingPunct="1">
              <a:spcBef>
                <a:spcPct val="0"/>
              </a:spcBef>
            </a:pPr>
            <a:endParaRPr lang="en-US" altLang="pt-BR" smtClean="0">
              <a:ea typeface="ＭＳ Ｐゴシック" pitchFamily="34" charset="-128"/>
            </a:endParaRPr>
          </a:p>
        </p:txBody>
      </p:sp>
      <p:sp>
        <p:nvSpPr>
          <p:cNvPr id="4100" name="Espaço Reservado para Número de Slide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D17F9CA-D750-460F-9FE4-1B141CB7F6B7}" type="slidenum">
              <a:rPr lang="pt-BR" altLang="pt-BR" sz="1200">
                <a:latin typeface="Calibri" pitchFamily="34" charset="0"/>
              </a:rPr>
              <a:pPr algn="r"/>
              <a:t>1</a:t>
            </a:fld>
            <a:endParaRPr lang="pt-BR" altLang="pt-BR" sz="1200">
              <a:latin typeface="Calibri" pitchFamily="34" charset="0"/>
            </a:endParaRPr>
          </a:p>
        </p:txBody>
      </p:sp>
    </p:spTree>
    <p:extLst>
      <p:ext uri="{BB962C8B-B14F-4D97-AF65-F5344CB8AC3E}">
        <p14:creationId xmlns:p14="http://schemas.microsoft.com/office/powerpoint/2010/main" val="3333551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430306" y="13421683"/>
            <a:ext cx="27543443" cy="9261157"/>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4860610" y="24483061"/>
            <a:ext cx="22682835" cy="11041380"/>
          </a:xfrm>
        </p:spPr>
        <p:txBody>
          <a:bodyPr/>
          <a:lstStyle>
            <a:lvl1pPr marL="0" indent="0" algn="ctr">
              <a:buNone/>
              <a:defRPr>
                <a:solidFill>
                  <a:schemeClr val="tx1">
                    <a:tint val="75000"/>
                  </a:schemeClr>
                </a:solidFill>
              </a:defRPr>
            </a:lvl1pPr>
            <a:lvl2pPr marL="1809689" indent="0" algn="ctr">
              <a:buNone/>
              <a:defRPr>
                <a:solidFill>
                  <a:schemeClr val="tx1">
                    <a:tint val="75000"/>
                  </a:schemeClr>
                </a:solidFill>
              </a:defRPr>
            </a:lvl2pPr>
            <a:lvl3pPr marL="3619378" indent="0" algn="ctr">
              <a:buNone/>
              <a:defRPr>
                <a:solidFill>
                  <a:schemeClr val="tx1">
                    <a:tint val="75000"/>
                  </a:schemeClr>
                </a:solidFill>
              </a:defRPr>
            </a:lvl3pPr>
            <a:lvl4pPr marL="5429067" indent="0" algn="ctr">
              <a:buNone/>
              <a:defRPr>
                <a:solidFill>
                  <a:schemeClr val="tx1">
                    <a:tint val="75000"/>
                  </a:schemeClr>
                </a:solidFill>
              </a:defRPr>
            </a:lvl4pPr>
            <a:lvl5pPr marL="7238756" indent="0" algn="ctr">
              <a:buNone/>
              <a:defRPr>
                <a:solidFill>
                  <a:schemeClr val="tx1">
                    <a:tint val="75000"/>
                  </a:schemeClr>
                </a:solidFill>
              </a:defRPr>
            </a:lvl5pPr>
            <a:lvl6pPr marL="9048445" indent="0" algn="ctr">
              <a:buNone/>
              <a:defRPr>
                <a:solidFill>
                  <a:schemeClr val="tx1">
                    <a:tint val="75000"/>
                  </a:schemeClr>
                </a:solidFill>
              </a:defRPr>
            </a:lvl6pPr>
            <a:lvl7pPr marL="10858134" indent="0" algn="ctr">
              <a:buNone/>
              <a:defRPr>
                <a:solidFill>
                  <a:schemeClr val="tx1">
                    <a:tint val="75000"/>
                  </a:schemeClr>
                </a:solidFill>
              </a:defRPr>
            </a:lvl7pPr>
            <a:lvl8pPr marL="12667823" indent="0" algn="ctr">
              <a:buNone/>
              <a:defRPr>
                <a:solidFill>
                  <a:schemeClr val="tx1">
                    <a:tint val="75000"/>
                  </a:schemeClr>
                </a:solidFill>
              </a:defRPr>
            </a:lvl8pPr>
            <a:lvl9pPr marL="14477512"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C63E3109-8F36-416D-A189-CF005D992DD9}" type="datetimeFigureOut">
              <a:rPr lang="pt-BR"/>
              <a:pPr>
                <a:defRPr/>
              </a:pPr>
              <a:t>15/07/2016</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809872F5-43E6-475C-8169-6F25A9A20713}" type="slidenum">
              <a:rPr lang="pt-BR"/>
              <a:pPr>
                <a:defRPr/>
              </a:pPr>
              <a:t>‹nº›</a:t>
            </a:fld>
            <a:endParaRPr lang="pt-B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15B6A0F8-E595-457A-B1DD-3FA3D35AC163}" type="datetimeFigureOut">
              <a:rPr lang="pt-BR"/>
              <a:pPr>
                <a:defRPr/>
              </a:pPr>
              <a:t>15/07/2016</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B08A3E64-DA0F-449B-BA2D-26422F5532ED}" type="slidenum">
              <a:rPr lang="pt-BR"/>
              <a:pPr>
                <a:defRPr/>
              </a:pPr>
              <a:t>‹nº›</a:t>
            </a:fld>
            <a:endParaRPr lang="pt-B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3254784" y="9991251"/>
            <a:ext cx="25833229" cy="212896606"/>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5743847" y="9991251"/>
            <a:ext cx="76970870" cy="212896606"/>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2562FD92-CD7A-4150-AF4A-23D80FBD0076}" type="datetimeFigureOut">
              <a:rPr lang="pt-BR"/>
              <a:pPr>
                <a:defRPr/>
              </a:pPr>
              <a:t>15/07/2016</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75944086-F9DC-4EF3-BCC1-26D7B3F78FB7}" type="slidenum">
              <a:rPr lang="pt-BR"/>
              <a:pPr>
                <a:defRPr/>
              </a:pPr>
              <a:t>‹nº›</a:t>
            </a:fld>
            <a:endParaRPr lang="pt-B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320CF348-D72C-4EE9-814D-7B8D730C909E}" type="datetimeFigureOut">
              <a:rPr lang="pt-BR"/>
              <a:pPr>
                <a:defRPr/>
              </a:pPr>
              <a:t>15/07/2016</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8F66C723-9F3F-4886-B450-9FD363D39F86}" type="slidenum">
              <a:rPr lang="pt-BR"/>
              <a:pPr>
                <a:defRPr/>
              </a:pPr>
              <a:t>‹nº›</a:t>
            </a:fld>
            <a:endParaRPr lang="pt-B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559699" y="27763474"/>
            <a:ext cx="27543443" cy="8581072"/>
          </a:xfrm>
        </p:spPr>
        <p:txBody>
          <a:bodyPr anchor="t"/>
          <a:lstStyle>
            <a:lvl1pPr algn="l">
              <a:defRPr sz="158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2559699" y="18312295"/>
            <a:ext cx="27543443" cy="9451178"/>
          </a:xfrm>
        </p:spPr>
        <p:txBody>
          <a:bodyPr anchor="b"/>
          <a:lstStyle>
            <a:lvl1pPr marL="0" indent="0">
              <a:buNone/>
              <a:defRPr sz="7900">
                <a:solidFill>
                  <a:schemeClr val="tx1">
                    <a:tint val="75000"/>
                  </a:schemeClr>
                </a:solidFill>
              </a:defRPr>
            </a:lvl1pPr>
            <a:lvl2pPr marL="1809689" indent="0">
              <a:buNone/>
              <a:defRPr sz="7100">
                <a:solidFill>
                  <a:schemeClr val="tx1">
                    <a:tint val="75000"/>
                  </a:schemeClr>
                </a:solidFill>
              </a:defRPr>
            </a:lvl2pPr>
            <a:lvl3pPr marL="3619378" indent="0">
              <a:buNone/>
              <a:defRPr sz="6300">
                <a:solidFill>
                  <a:schemeClr val="tx1">
                    <a:tint val="75000"/>
                  </a:schemeClr>
                </a:solidFill>
              </a:defRPr>
            </a:lvl3pPr>
            <a:lvl4pPr marL="5429067" indent="0">
              <a:buNone/>
              <a:defRPr sz="5500">
                <a:solidFill>
                  <a:schemeClr val="tx1">
                    <a:tint val="75000"/>
                  </a:schemeClr>
                </a:solidFill>
              </a:defRPr>
            </a:lvl4pPr>
            <a:lvl5pPr marL="7238756" indent="0">
              <a:buNone/>
              <a:defRPr sz="5500">
                <a:solidFill>
                  <a:schemeClr val="tx1">
                    <a:tint val="75000"/>
                  </a:schemeClr>
                </a:solidFill>
              </a:defRPr>
            </a:lvl5pPr>
            <a:lvl6pPr marL="9048445" indent="0">
              <a:buNone/>
              <a:defRPr sz="5500">
                <a:solidFill>
                  <a:schemeClr val="tx1">
                    <a:tint val="75000"/>
                  </a:schemeClr>
                </a:solidFill>
              </a:defRPr>
            </a:lvl6pPr>
            <a:lvl7pPr marL="10858134" indent="0">
              <a:buNone/>
              <a:defRPr sz="5500">
                <a:solidFill>
                  <a:schemeClr val="tx1">
                    <a:tint val="75000"/>
                  </a:schemeClr>
                </a:solidFill>
              </a:defRPr>
            </a:lvl7pPr>
            <a:lvl8pPr marL="12667823" indent="0">
              <a:buNone/>
              <a:defRPr sz="5500">
                <a:solidFill>
                  <a:schemeClr val="tx1">
                    <a:tint val="75000"/>
                  </a:schemeClr>
                </a:solidFill>
              </a:defRPr>
            </a:lvl8pPr>
            <a:lvl9pPr marL="14477512" indent="0">
              <a:buNone/>
              <a:defRPr sz="55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lvl1pPr>
              <a:defRPr/>
            </a:lvl1pPr>
          </a:lstStyle>
          <a:p>
            <a:pPr>
              <a:defRPr/>
            </a:pPr>
            <a:fld id="{4A321521-9913-474C-9FC9-028399BEFEDE}" type="datetimeFigureOut">
              <a:rPr lang="pt-BR"/>
              <a:pPr>
                <a:defRPr/>
              </a:pPr>
              <a:t>15/07/2016</a:t>
            </a:fld>
            <a:endParaRPr lang="pt-BR" dirty="0"/>
          </a:p>
        </p:txBody>
      </p:sp>
      <p:sp>
        <p:nvSpPr>
          <p:cNvPr id="5" name="Espaço Reservado para Rodapé 4"/>
          <p:cNvSpPr>
            <a:spLocks noGrp="1"/>
          </p:cNvSpPr>
          <p:nvPr>
            <p:ph type="ftr" sz="quarter" idx="11"/>
          </p:nvPr>
        </p:nvSpPr>
        <p:spPr/>
        <p:txBody>
          <a:bodyPr/>
          <a:lstStyle>
            <a:lvl1pPr>
              <a:defRPr/>
            </a:lvl1pPr>
          </a:lstStyle>
          <a:p>
            <a:pPr>
              <a:defRPr/>
            </a:pPr>
            <a:endParaRPr lang="pt-BR"/>
          </a:p>
        </p:txBody>
      </p:sp>
      <p:sp>
        <p:nvSpPr>
          <p:cNvPr id="6" name="Espaço Reservado para Número de Slide 5"/>
          <p:cNvSpPr>
            <a:spLocks noGrp="1"/>
          </p:cNvSpPr>
          <p:nvPr>
            <p:ph type="sldNum" sz="quarter" idx="12"/>
          </p:nvPr>
        </p:nvSpPr>
        <p:spPr/>
        <p:txBody>
          <a:bodyPr/>
          <a:lstStyle>
            <a:lvl1pPr>
              <a:defRPr/>
            </a:lvl1pPr>
          </a:lstStyle>
          <a:p>
            <a:pPr>
              <a:defRPr/>
            </a:pPr>
            <a:fld id="{96116F6A-64D9-4EAB-89DC-D375035D1843}" type="slidenum">
              <a:rPr lang="pt-BR"/>
              <a:pPr>
                <a:defRPr/>
              </a:pPr>
              <a:t>‹nº›</a:t>
            </a:fld>
            <a:endParaRPr lang="pt-B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5743846" y="58217283"/>
            <a:ext cx="51402048" cy="164670578"/>
          </a:xfrm>
        </p:spPr>
        <p:txBody>
          <a:bodyPr/>
          <a:lstStyle>
            <a:lvl1pPr>
              <a:defRPr sz="11100"/>
            </a:lvl1pPr>
            <a:lvl2pPr>
              <a:defRPr sz="9500"/>
            </a:lvl2pPr>
            <a:lvl3pPr>
              <a:defRPr sz="7900"/>
            </a:lvl3pPr>
            <a:lvl4pPr>
              <a:defRPr sz="7100"/>
            </a:lvl4pPr>
            <a:lvl5pPr>
              <a:defRPr sz="7100"/>
            </a:lvl5pPr>
            <a:lvl6pPr>
              <a:defRPr sz="7100"/>
            </a:lvl6pPr>
            <a:lvl7pPr>
              <a:defRPr sz="7100"/>
            </a:lvl7pPr>
            <a:lvl8pPr>
              <a:defRPr sz="7100"/>
            </a:lvl8pPr>
            <a:lvl9pPr>
              <a:defRPr sz="71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7685962" y="58217283"/>
            <a:ext cx="51402051" cy="164670578"/>
          </a:xfrm>
        </p:spPr>
        <p:txBody>
          <a:bodyPr/>
          <a:lstStyle>
            <a:lvl1pPr>
              <a:defRPr sz="11100"/>
            </a:lvl1pPr>
            <a:lvl2pPr>
              <a:defRPr sz="9500"/>
            </a:lvl2pPr>
            <a:lvl3pPr>
              <a:defRPr sz="7900"/>
            </a:lvl3pPr>
            <a:lvl4pPr>
              <a:defRPr sz="7100"/>
            </a:lvl4pPr>
            <a:lvl5pPr>
              <a:defRPr sz="7100"/>
            </a:lvl5pPr>
            <a:lvl6pPr>
              <a:defRPr sz="7100"/>
            </a:lvl6pPr>
            <a:lvl7pPr>
              <a:defRPr sz="7100"/>
            </a:lvl7pPr>
            <a:lvl8pPr>
              <a:defRPr sz="7100"/>
            </a:lvl8pPr>
            <a:lvl9pPr>
              <a:defRPr sz="71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E8B3A629-9C4D-40CC-8C6B-0A7328F2092F}" type="datetimeFigureOut">
              <a:rPr lang="pt-BR"/>
              <a:pPr>
                <a:defRPr/>
              </a:pPr>
              <a:t>15/07/2016</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2D47339F-6053-4B87-90AD-F1D80E9E2E5C}" type="slidenum">
              <a:rPr lang="pt-BR"/>
              <a:pPr>
                <a:defRPr/>
              </a:pPr>
              <a:t>‹nº›</a:t>
            </a:fld>
            <a:endParaRPr lang="pt-B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620203" y="1730219"/>
            <a:ext cx="29163645" cy="72009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1620203" y="9671214"/>
            <a:ext cx="14317416" cy="4030501"/>
          </a:xfrm>
        </p:spPr>
        <p:txBody>
          <a:bodyPr anchor="b"/>
          <a:lstStyle>
            <a:lvl1pPr marL="0" indent="0">
              <a:buNone/>
              <a:defRPr sz="9500" b="1"/>
            </a:lvl1pPr>
            <a:lvl2pPr marL="1809689" indent="0">
              <a:buNone/>
              <a:defRPr sz="7900" b="1"/>
            </a:lvl2pPr>
            <a:lvl3pPr marL="3619378" indent="0">
              <a:buNone/>
              <a:defRPr sz="7100" b="1"/>
            </a:lvl3pPr>
            <a:lvl4pPr marL="5429067" indent="0">
              <a:buNone/>
              <a:defRPr sz="6300" b="1"/>
            </a:lvl4pPr>
            <a:lvl5pPr marL="7238756" indent="0">
              <a:buNone/>
              <a:defRPr sz="6300" b="1"/>
            </a:lvl5pPr>
            <a:lvl6pPr marL="9048445" indent="0">
              <a:buNone/>
              <a:defRPr sz="6300" b="1"/>
            </a:lvl6pPr>
            <a:lvl7pPr marL="10858134" indent="0">
              <a:buNone/>
              <a:defRPr sz="6300" b="1"/>
            </a:lvl7pPr>
            <a:lvl8pPr marL="12667823" indent="0">
              <a:buNone/>
              <a:defRPr sz="6300" b="1"/>
            </a:lvl8pPr>
            <a:lvl9pPr marL="14477512" indent="0">
              <a:buNone/>
              <a:defRPr sz="63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1620203" y="13701712"/>
            <a:ext cx="14317416" cy="24893114"/>
          </a:xfrm>
        </p:spPr>
        <p:txBody>
          <a:bodyPr/>
          <a:lstStyle>
            <a:lvl1pPr>
              <a:defRPr sz="9500"/>
            </a:lvl1pPr>
            <a:lvl2pPr>
              <a:defRPr sz="7900"/>
            </a:lvl2pPr>
            <a:lvl3pPr>
              <a:defRPr sz="7100"/>
            </a:lvl3pPr>
            <a:lvl4pPr>
              <a:defRPr sz="6300"/>
            </a:lvl4pPr>
            <a:lvl5pPr>
              <a:defRPr sz="6300"/>
            </a:lvl5pPr>
            <a:lvl6pPr>
              <a:defRPr sz="6300"/>
            </a:lvl6pPr>
            <a:lvl7pPr>
              <a:defRPr sz="6300"/>
            </a:lvl7pPr>
            <a:lvl8pPr>
              <a:defRPr sz="6300"/>
            </a:lvl8pPr>
            <a:lvl9pPr>
              <a:defRPr sz="63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16460809" y="9671214"/>
            <a:ext cx="14323040" cy="4030501"/>
          </a:xfrm>
        </p:spPr>
        <p:txBody>
          <a:bodyPr anchor="b"/>
          <a:lstStyle>
            <a:lvl1pPr marL="0" indent="0">
              <a:buNone/>
              <a:defRPr sz="9500" b="1"/>
            </a:lvl1pPr>
            <a:lvl2pPr marL="1809689" indent="0">
              <a:buNone/>
              <a:defRPr sz="7900" b="1"/>
            </a:lvl2pPr>
            <a:lvl3pPr marL="3619378" indent="0">
              <a:buNone/>
              <a:defRPr sz="7100" b="1"/>
            </a:lvl3pPr>
            <a:lvl4pPr marL="5429067" indent="0">
              <a:buNone/>
              <a:defRPr sz="6300" b="1"/>
            </a:lvl4pPr>
            <a:lvl5pPr marL="7238756" indent="0">
              <a:buNone/>
              <a:defRPr sz="6300" b="1"/>
            </a:lvl5pPr>
            <a:lvl6pPr marL="9048445" indent="0">
              <a:buNone/>
              <a:defRPr sz="6300" b="1"/>
            </a:lvl6pPr>
            <a:lvl7pPr marL="10858134" indent="0">
              <a:buNone/>
              <a:defRPr sz="6300" b="1"/>
            </a:lvl7pPr>
            <a:lvl8pPr marL="12667823" indent="0">
              <a:buNone/>
              <a:defRPr sz="6300" b="1"/>
            </a:lvl8pPr>
            <a:lvl9pPr marL="14477512" indent="0">
              <a:buNone/>
              <a:defRPr sz="63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16460809" y="13701712"/>
            <a:ext cx="14323040" cy="24893114"/>
          </a:xfrm>
        </p:spPr>
        <p:txBody>
          <a:bodyPr/>
          <a:lstStyle>
            <a:lvl1pPr>
              <a:defRPr sz="9500"/>
            </a:lvl1pPr>
            <a:lvl2pPr>
              <a:defRPr sz="7900"/>
            </a:lvl2pPr>
            <a:lvl3pPr>
              <a:defRPr sz="7100"/>
            </a:lvl3pPr>
            <a:lvl4pPr>
              <a:defRPr sz="6300"/>
            </a:lvl4pPr>
            <a:lvl5pPr>
              <a:defRPr sz="6300"/>
            </a:lvl5pPr>
            <a:lvl6pPr>
              <a:defRPr sz="6300"/>
            </a:lvl6pPr>
            <a:lvl7pPr>
              <a:defRPr sz="6300"/>
            </a:lvl7pPr>
            <a:lvl8pPr>
              <a:defRPr sz="6300"/>
            </a:lvl8pPr>
            <a:lvl9pPr>
              <a:defRPr sz="63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D53DA5E2-8DF8-48B8-B772-F1BBB4A34AA4}" type="datetimeFigureOut">
              <a:rPr lang="pt-BR"/>
              <a:pPr>
                <a:defRPr/>
              </a:pPr>
              <a:t>15/07/2016</a:t>
            </a:fld>
            <a:endParaRPr lang="pt-BR" dirty="0"/>
          </a:p>
        </p:txBody>
      </p:sp>
      <p:sp>
        <p:nvSpPr>
          <p:cNvPr id="8" name="Espaço Reservado para Rodapé 4"/>
          <p:cNvSpPr>
            <a:spLocks noGrp="1"/>
          </p:cNvSpPr>
          <p:nvPr>
            <p:ph type="ftr" sz="quarter" idx="11"/>
          </p:nvPr>
        </p:nvSpPr>
        <p:spPr/>
        <p:txBody>
          <a:bodyPr/>
          <a:lstStyle>
            <a:lvl1pPr>
              <a:defRPr/>
            </a:lvl1pPr>
          </a:lstStyle>
          <a:p>
            <a:pPr>
              <a:defRPr/>
            </a:pPr>
            <a:endParaRPr lang="pt-BR"/>
          </a:p>
        </p:txBody>
      </p:sp>
      <p:sp>
        <p:nvSpPr>
          <p:cNvPr id="9" name="Espaço Reservado para Número de Slide 5"/>
          <p:cNvSpPr>
            <a:spLocks noGrp="1"/>
          </p:cNvSpPr>
          <p:nvPr>
            <p:ph type="sldNum" sz="quarter" idx="12"/>
          </p:nvPr>
        </p:nvSpPr>
        <p:spPr/>
        <p:txBody>
          <a:bodyPr/>
          <a:lstStyle>
            <a:lvl1pPr>
              <a:defRPr/>
            </a:lvl1pPr>
          </a:lstStyle>
          <a:p>
            <a:pPr>
              <a:defRPr/>
            </a:pPr>
            <a:fld id="{E1240969-F91F-4FEE-B255-657FC797635C}" type="slidenum">
              <a:rPr lang="pt-BR"/>
              <a:pPr>
                <a:defRPr/>
              </a:pPr>
              <a:t>‹nº›</a:t>
            </a:fld>
            <a:endParaRPr lang="pt-B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4E0F54A2-660E-4EAD-AE08-3DF393DD6822}" type="datetimeFigureOut">
              <a:rPr lang="pt-BR"/>
              <a:pPr>
                <a:defRPr/>
              </a:pPr>
              <a:t>15/07/2016</a:t>
            </a:fld>
            <a:endParaRPr lang="pt-BR" dirty="0"/>
          </a:p>
        </p:txBody>
      </p:sp>
      <p:sp>
        <p:nvSpPr>
          <p:cNvPr id="4" name="Espaço Reservado para Rodapé 4"/>
          <p:cNvSpPr>
            <a:spLocks noGrp="1"/>
          </p:cNvSpPr>
          <p:nvPr>
            <p:ph type="ftr" sz="quarter" idx="11"/>
          </p:nvPr>
        </p:nvSpPr>
        <p:spPr/>
        <p:txBody>
          <a:bodyPr/>
          <a:lstStyle>
            <a:lvl1pPr>
              <a:defRPr/>
            </a:lvl1pPr>
          </a:lstStyle>
          <a:p>
            <a:pPr>
              <a:defRPr/>
            </a:pPr>
            <a:endParaRPr lang="pt-BR"/>
          </a:p>
        </p:txBody>
      </p:sp>
      <p:sp>
        <p:nvSpPr>
          <p:cNvPr id="5" name="Espaço Reservado para Número de Slide 5"/>
          <p:cNvSpPr>
            <a:spLocks noGrp="1"/>
          </p:cNvSpPr>
          <p:nvPr>
            <p:ph type="sldNum" sz="quarter" idx="12"/>
          </p:nvPr>
        </p:nvSpPr>
        <p:spPr/>
        <p:txBody>
          <a:bodyPr/>
          <a:lstStyle>
            <a:lvl1pPr>
              <a:defRPr/>
            </a:lvl1pPr>
          </a:lstStyle>
          <a:p>
            <a:pPr>
              <a:defRPr/>
            </a:pPr>
            <a:fld id="{B64086DF-43BA-4F9A-A45D-F1AC18EDB3D6}" type="slidenum">
              <a:rPr lang="pt-BR"/>
              <a:pPr>
                <a:defRPr/>
              </a:pPr>
              <a:t>‹nº›</a:t>
            </a:fld>
            <a:endParaRPr lang="pt-B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82E96853-CA4C-4487-A847-94559A14A623}" type="datetimeFigureOut">
              <a:rPr lang="pt-BR"/>
              <a:pPr>
                <a:defRPr/>
              </a:pPr>
              <a:t>15/07/2016</a:t>
            </a:fld>
            <a:endParaRPr lang="pt-BR" dirty="0"/>
          </a:p>
        </p:txBody>
      </p:sp>
      <p:sp>
        <p:nvSpPr>
          <p:cNvPr id="3" name="Espaço Reservado para Rodapé 4"/>
          <p:cNvSpPr>
            <a:spLocks noGrp="1"/>
          </p:cNvSpPr>
          <p:nvPr>
            <p:ph type="ftr" sz="quarter" idx="11"/>
          </p:nvPr>
        </p:nvSpPr>
        <p:spPr/>
        <p:txBody>
          <a:bodyPr/>
          <a:lstStyle>
            <a:lvl1pPr>
              <a:defRPr/>
            </a:lvl1pPr>
          </a:lstStyle>
          <a:p>
            <a:pPr>
              <a:defRPr/>
            </a:pPr>
            <a:endParaRPr lang="pt-BR"/>
          </a:p>
        </p:txBody>
      </p:sp>
      <p:sp>
        <p:nvSpPr>
          <p:cNvPr id="4" name="Espaço Reservado para Número de Slide 5"/>
          <p:cNvSpPr>
            <a:spLocks noGrp="1"/>
          </p:cNvSpPr>
          <p:nvPr>
            <p:ph type="sldNum" sz="quarter" idx="12"/>
          </p:nvPr>
        </p:nvSpPr>
        <p:spPr/>
        <p:txBody>
          <a:bodyPr/>
          <a:lstStyle>
            <a:lvl1pPr>
              <a:defRPr/>
            </a:lvl1pPr>
          </a:lstStyle>
          <a:p>
            <a:pPr>
              <a:defRPr/>
            </a:pPr>
            <a:fld id="{52036B60-1A04-4FE8-8F8E-0C99943258BA}" type="slidenum">
              <a:rPr lang="pt-BR"/>
              <a:pPr>
                <a:defRPr/>
              </a:pPr>
              <a:t>‹nº›</a:t>
            </a:fld>
            <a:endParaRPr lang="pt-B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20207" y="1720217"/>
            <a:ext cx="10660709" cy="7320916"/>
          </a:xfrm>
        </p:spPr>
        <p:txBody>
          <a:bodyPr anchor="b"/>
          <a:lstStyle>
            <a:lvl1pPr algn="l">
              <a:defRPr sz="79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12669084" y="1720218"/>
            <a:ext cx="18114764" cy="36874612"/>
          </a:xfrm>
        </p:spPr>
        <p:txBody>
          <a:bodyPr/>
          <a:lstStyle>
            <a:lvl1pPr>
              <a:defRPr sz="12700"/>
            </a:lvl1pPr>
            <a:lvl2pPr>
              <a:defRPr sz="11100"/>
            </a:lvl2pPr>
            <a:lvl3pPr>
              <a:defRPr sz="9500"/>
            </a:lvl3pPr>
            <a:lvl4pPr>
              <a:defRPr sz="7900"/>
            </a:lvl4pPr>
            <a:lvl5pPr>
              <a:defRPr sz="7900"/>
            </a:lvl5pPr>
            <a:lvl6pPr>
              <a:defRPr sz="7900"/>
            </a:lvl6pPr>
            <a:lvl7pPr>
              <a:defRPr sz="7900"/>
            </a:lvl7pPr>
            <a:lvl8pPr>
              <a:defRPr sz="7900"/>
            </a:lvl8pPr>
            <a:lvl9pPr>
              <a:defRPr sz="79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1620207" y="9041134"/>
            <a:ext cx="10660709" cy="29553697"/>
          </a:xfrm>
        </p:spPr>
        <p:txBody>
          <a:bodyPr/>
          <a:lstStyle>
            <a:lvl1pPr marL="0" indent="0">
              <a:buNone/>
              <a:defRPr sz="5500"/>
            </a:lvl1pPr>
            <a:lvl2pPr marL="1809689" indent="0">
              <a:buNone/>
              <a:defRPr sz="4700"/>
            </a:lvl2pPr>
            <a:lvl3pPr marL="3619378" indent="0">
              <a:buNone/>
              <a:defRPr sz="4000"/>
            </a:lvl3pPr>
            <a:lvl4pPr marL="5429067" indent="0">
              <a:buNone/>
              <a:defRPr sz="3600"/>
            </a:lvl4pPr>
            <a:lvl5pPr marL="7238756" indent="0">
              <a:buNone/>
              <a:defRPr sz="3600"/>
            </a:lvl5pPr>
            <a:lvl6pPr marL="9048445" indent="0">
              <a:buNone/>
              <a:defRPr sz="3600"/>
            </a:lvl6pPr>
            <a:lvl7pPr marL="10858134" indent="0">
              <a:buNone/>
              <a:defRPr sz="3600"/>
            </a:lvl7pPr>
            <a:lvl8pPr marL="12667823" indent="0">
              <a:buNone/>
              <a:defRPr sz="3600"/>
            </a:lvl8pPr>
            <a:lvl9pPr marL="14477512" indent="0">
              <a:buNone/>
              <a:defRPr sz="36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0E78D722-3408-40A8-B1C9-CDD5188C0D7B}" type="datetimeFigureOut">
              <a:rPr lang="pt-BR"/>
              <a:pPr>
                <a:defRPr/>
              </a:pPr>
              <a:t>15/07/2016</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1E9055AE-D831-4051-A032-4A02902D50C3}" type="slidenum">
              <a:rPr lang="pt-BR"/>
              <a:pPr>
                <a:defRPr/>
              </a:pPr>
              <a:t>‹nº›</a:t>
            </a:fld>
            <a:endParaRPr lang="pt-B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51421" y="30243781"/>
            <a:ext cx="19442430" cy="3570449"/>
          </a:xfrm>
        </p:spPr>
        <p:txBody>
          <a:bodyPr anchor="b"/>
          <a:lstStyle>
            <a:lvl1pPr algn="l">
              <a:defRPr sz="79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6351421" y="3860483"/>
            <a:ext cx="19442430" cy="25923240"/>
          </a:xfrm>
        </p:spPr>
        <p:txBody>
          <a:bodyPr rtlCol="0">
            <a:normAutofit/>
          </a:bodyPr>
          <a:lstStyle>
            <a:lvl1pPr marL="0" indent="0">
              <a:buNone/>
              <a:defRPr sz="12700"/>
            </a:lvl1pPr>
            <a:lvl2pPr marL="1809689" indent="0">
              <a:buNone/>
              <a:defRPr sz="11100"/>
            </a:lvl2pPr>
            <a:lvl3pPr marL="3619378" indent="0">
              <a:buNone/>
              <a:defRPr sz="9500"/>
            </a:lvl3pPr>
            <a:lvl4pPr marL="5429067" indent="0">
              <a:buNone/>
              <a:defRPr sz="7900"/>
            </a:lvl4pPr>
            <a:lvl5pPr marL="7238756" indent="0">
              <a:buNone/>
              <a:defRPr sz="7900"/>
            </a:lvl5pPr>
            <a:lvl6pPr marL="9048445" indent="0">
              <a:buNone/>
              <a:defRPr sz="7900"/>
            </a:lvl6pPr>
            <a:lvl7pPr marL="10858134" indent="0">
              <a:buNone/>
              <a:defRPr sz="7900"/>
            </a:lvl7pPr>
            <a:lvl8pPr marL="12667823" indent="0">
              <a:buNone/>
              <a:defRPr sz="7900"/>
            </a:lvl8pPr>
            <a:lvl9pPr marL="14477512" indent="0">
              <a:buNone/>
              <a:defRPr sz="7900"/>
            </a:lvl9pPr>
          </a:lstStyle>
          <a:p>
            <a:pPr lvl="0"/>
            <a:endParaRPr lang="pt-BR" noProof="0" dirty="0" smtClean="0"/>
          </a:p>
        </p:txBody>
      </p:sp>
      <p:sp>
        <p:nvSpPr>
          <p:cNvPr id="4" name="Espaço Reservado para Texto 3"/>
          <p:cNvSpPr>
            <a:spLocks noGrp="1"/>
          </p:cNvSpPr>
          <p:nvPr>
            <p:ph type="body" sz="half" idx="2"/>
          </p:nvPr>
        </p:nvSpPr>
        <p:spPr>
          <a:xfrm>
            <a:off x="6351421" y="33814230"/>
            <a:ext cx="19442430" cy="5070631"/>
          </a:xfrm>
        </p:spPr>
        <p:txBody>
          <a:bodyPr/>
          <a:lstStyle>
            <a:lvl1pPr marL="0" indent="0">
              <a:buNone/>
              <a:defRPr sz="5500"/>
            </a:lvl1pPr>
            <a:lvl2pPr marL="1809689" indent="0">
              <a:buNone/>
              <a:defRPr sz="4700"/>
            </a:lvl2pPr>
            <a:lvl3pPr marL="3619378" indent="0">
              <a:buNone/>
              <a:defRPr sz="4000"/>
            </a:lvl3pPr>
            <a:lvl4pPr marL="5429067" indent="0">
              <a:buNone/>
              <a:defRPr sz="3600"/>
            </a:lvl4pPr>
            <a:lvl5pPr marL="7238756" indent="0">
              <a:buNone/>
              <a:defRPr sz="3600"/>
            </a:lvl5pPr>
            <a:lvl6pPr marL="9048445" indent="0">
              <a:buNone/>
              <a:defRPr sz="3600"/>
            </a:lvl6pPr>
            <a:lvl7pPr marL="10858134" indent="0">
              <a:buNone/>
              <a:defRPr sz="3600"/>
            </a:lvl7pPr>
            <a:lvl8pPr marL="12667823" indent="0">
              <a:buNone/>
              <a:defRPr sz="3600"/>
            </a:lvl8pPr>
            <a:lvl9pPr marL="14477512" indent="0">
              <a:buNone/>
              <a:defRPr sz="3600"/>
            </a:lvl9pPr>
          </a:lstStyle>
          <a:p>
            <a:pPr lvl="0"/>
            <a:r>
              <a:rPr lang="pt-BR" smtClean="0"/>
              <a:t>Clique para editar os estilos do texto mestre</a:t>
            </a:r>
          </a:p>
        </p:txBody>
      </p:sp>
      <p:sp>
        <p:nvSpPr>
          <p:cNvPr id="5" name="Espaço Reservado para Data 3"/>
          <p:cNvSpPr>
            <a:spLocks noGrp="1"/>
          </p:cNvSpPr>
          <p:nvPr>
            <p:ph type="dt" sz="half" idx="10"/>
          </p:nvPr>
        </p:nvSpPr>
        <p:spPr/>
        <p:txBody>
          <a:bodyPr/>
          <a:lstStyle>
            <a:lvl1pPr>
              <a:defRPr/>
            </a:lvl1pPr>
          </a:lstStyle>
          <a:p>
            <a:pPr>
              <a:defRPr/>
            </a:pPr>
            <a:fld id="{C2DD8BED-9E78-40C3-9A24-95AD40789107}" type="datetimeFigureOut">
              <a:rPr lang="pt-BR"/>
              <a:pPr>
                <a:defRPr/>
              </a:pPr>
              <a:t>15/07/2016</a:t>
            </a:fld>
            <a:endParaRPr lang="pt-BR" dirty="0"/>
          </a:p>
        </p:txBody>
      </p:sp>
      <p:sp>
        <p:nvSpPr>
          <p:cNvPr id="6" name="Espaço Reservado para Rodapé 4"/>
          <p:cNvSpPr>
            <a:spLocks noGrp="1"/>
          </p:cNvSpPr>
          <p:nvPr>
            <p:ph type="ftr" sz="quarter" idx="11"/>
          </p:nvPr>
        </p:nvSpPr>
        <p:spPr/>
        <p:txBody>
          <a:bodyPr/>
          <a:lstStyle>
            <a:lvl1pPr>
              <a:defRPr/>
            </a:lvl1pPr>
          </a:lstStyle>
          <a:p>
            <a:pPr>
              <a:defRPr/>
            </a:pPr>
            <a:endParaRPr lang="pt-BR"/>
          </a:p>
        </p:txBody>
      </p:sp>
      <p:sp>
        <p:nvSpPr>
          <p:cNvPr id="7" name="Espaço Reservado para Número de Slide 5"/>
          <p:cNvSpPr>
            <a:spLocks noGrp="1"/>
          </p:cNvSpPr>
          <p:nvPr>
            <p:ph type="sldNum" sz="quarter" idx="12"/>
          </p:nvPr>
        </p:nvSpPr>
        <p:spPr/>
        <p:txBody>
          <a:bodyPr/>
          <a:lstStyle>
            <a:lvl1pPr>
              <a:defRPr/>
            </a:lvl1pPr>
          </a:lstStyle>
          <a:p>
            <a:pPr>
              <a:defRPr/>
            </a:pPr>
            <a:fld id="{F8CF7058-F4A3-4B19-9E00-5F50E7626F53}" type="slidenum">
              <a:rPr lang="pt-BR"/>
              <a:pPr>
                <a:defRPr/>
              </a:pPr>
              <a:t>‹nº›</a:t>
            </a:fld>
            <a:endParaRPr lang="pt-B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1620838" y="1730375"/>
            <a:ext cx="29162375" cy="7200900"/>
          </a:xfrm>
          <a:prstGeom prst="rect">
            <a:avLst/>
          </a:prstGeom>
          <a:noFill/>
          <a:ln w="9525">
            <a:noFill/>
            <a:miter lim="800000"/>
            <a:headEnd/>
            <a:tailEnd/>
          </a:ln>
        </p:spPr>
        <p:txBody>
          <a:bodyPr vert="horz" wrap="square" lIns="361938" tIns="180969" rIns="361938" bIns="180969" numCol="1" anchor="ctr" anchorCtr="0" compatLnSpc="1">
            <a:prstTxWarp prst="textNoShape">
              <a:avLst/>
            </a:prstTxWarp>
          </a:bodyPr>
          <a:lstStyle/>
          <a:p>
            <a:pPr lvl="0"/>
            <a:r>
              <a:rPr lang="pt-BR" altLang="pt-BR" smtClean="0"/>
              <a:t>Clique para editar o estilo do título mestre</a:t>
            </a:r>
          </a:p>
        </p:txBody>
      </p:sp>
      <p:sp>
        <p:nvSpPr>
          <p:cNvPr id="1027" name="Espaço Reservado para Texto 2"/>
          <p:cNvSpPr>
            <a:spLocks noGrp="1"/>
          </p:cNvSpPr>
          <p:nvPr>
            <p:ph type="body" idx="1"/>
          </p:nvPr>
        </p:nvSpPr>
        <p:spPr bwMode="auto">
          <a:xfrm>
            <a:off x="1620838" y="10080625"/>
            <a:ext cx="29162375" cy="28514675"/>
          </a:xfrm>
          <a:prstGeom prst="rect">
            <a:avLst/>
          </a:prstGeom>
          <a:noFill/>
          <a:ln w="9525">
            <a:noFill/>
            <a:miter lim="800000"/>
            <a:headEnd/>
            <a:tailEnd/>
          </a:ln>
        </p:spPr>
        <p:txBody>
          <a:bodyPr vert="horz" wrap="square" lIns="361938" tIns="180969" rIns="361938" bIns="180969"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4" name="Espaço Reservado para Data 3"/>
          <p:cNvSpPr>
            <a:spLocks noGrp="1"/>
          </p:cNvSpPr>
          <p:nvPr>
            <p:ph type="dt" sz="half" idx="2"/>
          </p:nvPr>
        </p:nvSpPr>
        <p:spPr>
          <a:xfrm>
            <a:off x="1620838" y="40044688"/>
            <a:ext cx="7559675" cy="2300287"/>
          </a:xfrm>
          <a:prstGeom prst="rect">
            <a:avLst/>
          </a:prstGeom>
        </p:spPr>
        <p:txBody>
          <a:bodyPr vert="horz" wrap="square" lIns="361938" tIns="180969" rIns="361938" bIns="180969" numCol="1" anchor="ctr" anchorCtr="0" compatLnSpc="1">
            <a:prstTxWarp prst="textNoShape">
              <a:avLst/>
            </a:prstTxWarp>
          </a:bodyPr>
          <a:lstStyle>
            <a:lvl1pPr>
              <a:defRPr sz="4700">
                <a:solidFill>
                  <a:srgbClr val="898989"/>
                </a:solidFill>
                <a:latin typeface="Calibri" pitchFamily="34" charset="0"/>
              </a:defRPr>
            </a:lvl1pPr>
          </a:lstStyle>
          <a:p>
            <a:pPr>
              <a:defRPr/>
            </a:pPr>
            <a:fld id="{554FC741-C122-45D6-B373-C1EE085EAA44}" type="datetimeFigureOut">
              <a:rPr lang="pt-BR"/>
              <a:pPr>
                <a:defRPr/>
              </a:pPr>
              <a:t>15/07/2016</a:t>
            </a:fld>
            <a:endParaRPr lang="pt-BR" dirty="0"/>
          </a:p>
        </p:txBody>
      </p:sp>
      <p:sp>
        <p:nvSpPr>
          <p:cNvPr id="5" name="Espaço Reservado para Rodapé 4"/>
          <p:cNvSpPr>
            <a:spLocks noGrp="1"/>
          </p:cNvSpPr>
          <p:nvPr>
            <p:ph type="ftr" sz="quarter" idx="3"/>
          </p:nvPr>
        </p:nvSpPr>
        <p:spPr>
          <a:xfrm>
            <a:off x="11071225" y="40044688"/>
            <a:ext cx="10261600" cy="2300287"/>
          </a:xfrm>
          <a:prstGeom prst="rect">
            <a:avLst/>
          </a:prstGeom>
        </p:spPr>
        <p:txBody>
          <a:bodyPr vert="horz" lIns="361938" tIns="180969" rIns="361938" bIns="180969" rtlCol="0" anchor="ctr"/>
          <a:lstStyle>
            <a:lvl1pPr algn="ctr" defTabSz="3619378" fontAlgn="auto">
              <a:spcBef>
                <a:spcPts val="0"/>
              </a:spcBef>
              <a:spcAft>
                <a:spcPts val="0"/>
              </a:spcAft>
              <a:defRPr sz="4700">
                <a:solidFill>
                  <a:schemeClr val="tx1">
                    <a:tint val="75000"/>
                  </a:schemeClr>
                </a:solidFill>
                <a:latin typeface="+mn-lt"/>
                <a:ea typeface="+mn-ea"/>
                <a:cs typeface="+mn-cs"/>
              </a:defRPr>
            </a:lvl1pPr>
          </a:lstStyle>
          <a:p>
            <a:pPr>
              <a:defRPr/>
            </a:pPr>
            <a:endParaRPr lang="pt-BR"/>
          </a:p>
        </p:txBody>
      </p:sp>
      <p:sp>
        <p:nvSpPr>
          <p:cNvPr id="6" name="Espaço Reservado para Número de Slide 5"/>
          <p:cNvSpPr>
            <a:spLocks noGrp="1"/>
          </p:cNvSpPr>
          <p:nvPr>
            <p:ph type="sldNum" sz="quarter" idx="4"/>
          </p:nvPr>
        </p:nvSpPr>
        <p:spPr>
          <a:xfrm>
            <a:off x="23223538" y="40044688"/>
            <a:ext cx="7559675" cy="2300287"/>
          </a:xfrm>
          <a:prstGeom prst="rect">
            <a:avLst/>
          </a:prstGeom>
        </p:spPr>
        <p:txBody>
          <a:bodyPr vert="horz" wrap="square" lIns="361938" tIns="180969" rIns="361938" bIns="180969" numCol="1" anchor="ctr" anchorCtr="0" compatLnSpc="1">
            <a:prstTxWarp prst="textNoShape">
              <a:avLst/>
            </a:prstTxWarp>
          </a:bodyPr>
          <a:lstStyle>
            <a:lvl1pPr algn="r">
              <a:defRPr sz="4700">
                <a:solidFill>
                  <a:srgbClr val="898989"/>
                </a:solidFill>
                <a:latin typeface="Calibri" pitchFamily="34" charset="0"/>
              </a:defRPr>
            </a:lvl1pPr>
          </a:lstStyle>
          <a:p>
            <a:pPr>
              <a:defRPr/>
            </a:pPr>
            <a:fld id="{9B0D2D46-F6B5-41A6-8DBE-8721D386A02B}" type="slidenum">
              <a:rPr lang="pt-BR"/>
              <a:pPr>
                <a:defRPr/>
              </a:pPr>
              <a:t>‹nº›</a:t>
            </a:fld>
            <a:endParaRPr lang="pt-B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17913" rtl="0" eaLnBrk="0" fontAlgn="base" hangingPunct="0">
        <a:spcBef>
          <a:spcPct val="0"/>
        </a:spcBef>
        <a:spcAft>
          <a:spcPct val="0"/>
        </a:spcAft>
        <a:defRPr sz="17400" kern="1200">
          <a:solidFill>
            <a:schemeClr val="tx1"/>
          </a:solidFill>
          <a:latin typeface="+mj-lt"/>
          <a:ea typeface="ＭＳ Ｐゴシック" charset="0"/>
          <a:cs typeface="ＭＳ Ｐゴシック" charset="0"/>
        </a:defRPr>
      </a:lvl1pPr>
      <a:lvl2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2pPr>
      <a:lvl3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3pPr>
      <a:lvl4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4pPr>
      <a:lvl5pPr algn="ctr" defTabSz="3617913" rtl="0" eaLnBrk="0" fontAlgn="base" hangingPunct="0">
        <a:spcBef>
          <a:spcPct val="0"/>
        </a:spcBef>
        <a:spcAft>
          <a:spcPct val="0"/>
        </a:spcAft>
        <a:defRPr sz="17400">
          <a:solidFill>
            <a:schemeClr val="tx1"/>
          </a:solidFill>
          <a:latin typeface="Calibri" pitchFamily="34" charset="0"/>
          <a:ea typeface="ＭＳ Ｐゴシック" charset="0"/>
          <a:cs typeface="ＭＳ Ｐゴシック" charset="0"/>
        </a:defRPr>
      </a:lvl5pPr>
      <a:lvl6pPr marL="402153" algn="ctr" defTabSz="3619378" rtl="0" fontAlgn="base">
        <a:spcBef>
          <a:spcPct val="0"/>
        </a:spcBef>
        <a:spcAft>
          <a:spcPct val="0"/>
        </a:spcAft>
        <a:defRPr sz="17400">
          <a:solidFill>
            <a:schemeClr val="tx1"/>
          </a:solidFill>
          <a:latin typeface="Calibri" pitchFamily="34" charset="0"/>
        </a:defRPr>
      </a:lvl6pPr>
      <a:lvl7pPr marL="804306" algn="ctr" defTabSz="3619378" rtl="0" fontAlgn="base">
        <a:spcBef>
          <a:spcPct val="0"/>
        </a:spcBef>
        <a:spcAft>
          <a:spcPct val="0"/>
        </a:spcAft>
        <a:defRPr sz="17400">
          <a:solidFill>
            <a:schemeClr val="tx1"/>
          </a:solidFill>
          <a:latin typeface="Calibri" pitchFamily="34" charset="0"/>
        </a:defRPr>
      </a:lvl7pPr>
      <a:lvl8pPr marL="1206459" algn="ctr" defTabSz="3619378" rtl="0" fontAlgn="base">
        <a:spcBef>
          <a:spcPct val="0"/>
        </a:spcBef>
        <a:spcAft>
          <a:spcPct val="0"/>
        </a:spcAft>
        <a:defRPr sz="17400">
          <a:solidFill>
            <a:schemeClr val="tx1"/>
          </a:solidFill>
          <a:latin typeface="Calibri" pitchFamily="34" charset="0"/>
        </a:defRPr>
      </a:lvl8pPr>
      <a:lvl9pPr marL="1608612" algn="ctr" defTabSz="3619378" rtl="0" fontAlgn="base">
        <a:spcBef>
          <a:spcPct val="0"/>
        </a:spcBef>
        <a:spcAft>
          <a:spcPct val="0"/>
        </a:spcAft>
        <a:defRPr sz="17400">
          <a:solidFill>
            <a:schemeClr val="tx1"/>
          </a:solidFill>
          <a:latin typeface="Calibri" pitchFamily="34" charset="0"/>
        </a:defRPr>
      </a:lvl9pPr>
    </p:titleStyle>
    <p:bodyStyle>
      <a:lvl1pPr marL="1355725" indent="-1355725" algn="l" defTabSz="3617913" rtl="0" eaLnBrk="0" fontAlgn="base" hangingPunct="0">
        <a:spcBef>
          <a:spcPct val="20000"/>
        </a:spcBef>
        <a:spcAft>
          <a:spcPct val="0"/>
        </a:spcAft>
        <a:buFont typeface="Arial" charset="0"/>
        <a:buChar char="•"/>
        <a:defRPr sz="12700" kern="1200">
          <a:solidFill>
            <a:schemeClr val="tx1"/>
          </a:solidFill>
          <a:latin typeface="+mn-lt"/>
          <a:ea typeface="ＭＳ Ｐゴシック" charset="0"/>
          <a:cs typeface="ＭＳ Ｐゴシック" charset="0"/>
        </a:defRPr>
      </a:lvl1pPr>
      <a:lvl2pPr marL="2940050" indent="-1130300" algn="l" defTabSz="3617913" rtl="0" eaLnBrk="0" fontAlgn="base" hangingPunct="0">
        <a:spcBef>
          <a:spcPct val="20000"/>
        </a:spcBef>
        <a:spcAft>
          <a:spcPct val="0"/>
        </a:spcAft>
        <a:buFont typeface="Arial" charset="0"/>
        <a:buChar char="–"/>
        <a:defRPr sz="11100" kern="1200">
          <a:solidFill>
            <a:schemeClr val="tx1"/>
          </a:solidFill>
          <a:latin typeface="+mn-lt"/>
          <a:ea typeface="ＭＳ Ｐゴシック" charset="0"/>
          <a:cs typeface="+mn-cs"/>
        </a:defRPr>
      </a:lvl2pPr>
      <a:lvl3pPr marL="4522788" indent="-903288" algn="l" defTabSz="3617913" rtl="0" eaLnBrk="0" fontAlgn="base" hangingPunct="0">
        <a:spcBef>
          <a:spcPct val="20000"/>
        </a:spcBef>
        <a:spcAft>
          <a:spcPct val="0"/>
        </a:spcAft>
        <a:buFont typeface="Arial" charset="0"/>
        <a:buChar char="•"/>
        <a:defRPr sz="9500" kern="1200">
          <a:solidFill>
            <a:schemeClr val="tx1"/>
          </a:solidFill>
          <a:latin typeface="+mn-lt"/>
          <a:ea typeface="ＭＳ Ｐゴシック" charset="0"/>
          <a:cs typeface="+mn-cs"/>
        </a:defRPr>
      </a:lvl3pPr>
      <a:lvl4pPr marL="6332538" indent="-903288" algn="l" defTabSz="3617913" rtl="0" eaLnBrk="0" fontAlgn="base" hangingPunct="0">
        <a:spcBef>
          <a:spcPct val="20000"/>
        </a:spcBef>
        <a:spcAft>
          <a:spcPct val="0"/>
        </a:spcAft>
        <a:buFont typeface="Arial" charset="0"/>
        <a:buChar char="–"/>
        <a:defRPr sz="7900" kern="1200">
          <a:solidFill>
            <a:schemeClr val="tx1"/>
          </a:solidFill>
          <a:latin typeface="+mn-lt"/>
          <a:ea typeface="ＭＳ Ｐゴシック" charset="0"/>
          <a:cs typeface="+mn-cs"/>
        </a:defRPr>
      </a:lvl4pPr>
      <a:lvl5pPr marL="8142288" indent="-903288" algn="l" defTabSz="3617913" rtl="0" eaLnBrk="0" fontAlgn="base" hangingPunct="0">
        <a:spcBef>
          <a:spcPct val="20000"/>
        </a:spcBef>
        <a:spcAft>
          <a:spcPct val="0"/>
        </a:spcAft>
        <a:buFont typeface="Arial" charset="0"/>
        <a:buChar char="»"/>
        <a:defRPr sz="7900" kern="1200">
          <a:solidFill>
            <a:schemeClr val="tx1"/>
          </a:solidFill>
          <a:latin typeface="+mn-lt"/>
          <a:ea typeface="ＭＳ Ｐゴシック" charset="0"/>
          <a:cs typeface="+mn-cs"/>
        </a:defRPr>
      </a:lvl5pPr>
      <a:lvl6pPr marL="9953290"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6pPr>
      <a:lvl7pPr marL="11762979"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7pPr>
      <a:lvl8pPr marL="13572668"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8pPr>
      <a:lvl9pPr marL="15382357" indent="-904845" algn="l" defTabSz="3619378" rtl="0" eaLnBrk="1" latinLnBrk="0" hangingPunct="1">
        <a:spcBef>
          <a:spcPct val="20000"/>
        </a:spcBef>
        <a:buFont typeface="Arial" pitchFamily="34" charset="0"/>
        <a:buChar char="•"/>
        <a:defRPr sz="7900" kern="1200">
          <a:solidFill>
            <a:schemeClr val="tx1"/>
          </a:solidFill>
          <a:latin typeface="+mn-lt"/>
          <a:ea typeface="+mn-ea"/>
          <a:cs typeface="+mn-cs"/>
        </a:defRPr>
      </a:lvl9pPr>
    </p:bodyStyle>
    <p:otherStyle>
      <a:defPPr>
        <a:defRPr lang="pt-BR"/>
      </a:defPPr>
      <a:lvl1pPr marL="0" algn="l" defTabSz="3619378" rtl="0" eaLnBrk="1" latinLnBrk="0" hangingPunct="1">
        <a:defRPr sz="7100" kern="1200">
          <a:solidFill>
            <a:schemeClr val="tx1"/>
          </a:solidFill>
          <a:latin typeface="+mn-lt"/>
          <a:ea typeface="+mn-ea"/>
          <a:cs typeface="+mn-cs"/>
        </a:defRPr>
      </a:lvl1pPr>
      <a:lvl2pPr marL="1809689" algn="l" defTabSz="3619378" rtl="0" eaLnBrk="1" latinLnBrk="0" hangingPunct="1">
        <a:defRPr sz="7100" kern="1200">
          <a:solidFill>
            <a:schemeClr val="tx1"/>
          </a:solidFill>
          <a:latin typeface="+mn-lt"/>
          <a:ea typeface="+mn-ea"/>
          <a:cs typeface="+mn-cs"/>
        </a:defRPr>
      </a:lvl2pPr>
      <a:lvl3pPr marL="3619378" algn="l" defTabSz="3619378" rtl="0" eaLnBrk="1" latinLnBrk="0" hangingPunct="1">
        <a:defRPr sz="7100" kern="1200">
          <a:solidFill>
            <a:schemeClr val="tx1"/>
          </a:solidFill>
          <a:latin typeface="+mn-lt"/>
          <a:ea typeface="+mn-ea"/>
          <a:cs typeface="+mn-cs"/>
        </a:defRPr>
      </a:lvl3pPr>
      <a:lvl4pPr marL="5429067" algn="l" defTabSz="3619378" rtl="0" eaLnBrk="1" latinLnBrk="0" hangingPunct="1">
        <a:defRPr sz="7100" kern="1200">
          <a:solidFill>
            <a:schemeClr val="tx1"/>
          </a:solidFill>
          <a:latin typeface="+mn-lt"/>
          <a:ea typeface="+mn-ea"/>
          <a:cs typeface="+mn-cs"/>
        </a:defRPr>
      </a:lvl4pPr>
      <a:lvl5pPr marL="7238756" algn="l" defTabSz="3619378" rtl="0" eaLnBrk="1" latinLnBrk="0" hangingPunct="1">
        <a:defRPr sz="7100" kern="1200">
          <a:solidFill>
            <a:schemeClr val="tx1"/>
          </a:solidFill>
          <a:latin typeface="+mn-lt"/>
          <a:ea typeface="+mn-ea"/>
          <a:cs typeface="+mn-cs"/>
        </a:defRPr>
      </a:lvl5pPr>
      <a:lvl6pPr marL="9048445" algn="l" defTabSz="3619378" rtl="0" eaLnBrk="1" latinLnBrk="0" hangingPunct="1">
        <a:defRPr sz="7100" kern="1200">
          <a:solidFill>
            <a:schemeClr val="tx1"/>
          </a:solidFill>
          <a:latin typeface="+mn-lt"/>
          <a:ea typeface="+mn-ea"/>
          <a:cs typeface="+mn-cs"/>
        </a:defRPr>
      </a:lvl6pPr>
      <a:lvl7pPr marL="10858134" algn="l" defTabSz="3619378" rtl="0" eaLnBrk="1" latinLnBrk="0" hangingPunct="1">
        <a:defRPr sz="7100" kern="1200">
          <a:solidFill>
            <a:schemeClr val="tx1"/>
          </a:solidFill>
          <a:latin typeface="+mn-lt"/>
          <a:ea typeface="+mn-ea"/>
          <a:cs typeface="+mn-cs"/>
        </a:defRPr>
      </a:lvl7pPr>
      <a:lvl8pPr marL="12667823" algn="l" defTabSz="3619378" rtl="0" eaLnBrk="1" latinLnBrk="0" hangingPunct="1">
        <a:defRPr sz="7100" kern="1200">
          <a:solidFill>
            <a:schemeClr val="tx1"/>
          </a:solidFill>
          <a:latin typeface="+mn-lt"/>
          <a:ea typeface="+mn-ea"/>
          <a:cs typeface="+mn-cs"/>
        </a:defRPr>
      </a:lvl8pPr>
      <a:lvl9pPr marL="14477512" algn="l" defTabSz="3619378" rtl="0" eaLnBrk="1" latinLnBrk="0" hangingPunct="1">
        <a:defRPr sz="7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tângulo 16"/>
          <p:cNvSpPr/>
          <p:nvPr/>
        </p:nvSpPr>
        <p:spPr>
          <a:xfrm>
            <a:off x="476250" y="8929688"/>
            <a:ext cx="31351538" cy="33843912"/>
          </a:xfrm>
          <a:prstGeom prst="rect">
            <a:avLst/>
          </a:prstGeom>
          <a:solidFill>
            <a:schemeClr val="bg1"/>
          </a:solidFill>
          <a:ln>
            <a:solidFill>
              <a:srgbClr val="01A46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130" name="Retângulo 129"/>
          <p:cNvSpPr/>
          <p:nvPr/>
        </p:nvSpPr>
        <p:spPr>
          <a:xfrm>
            <a:off x="0" y="3311923"/>
            <a:ext cx="32404050" cy="3313113"/>
          </a:xfrm>
          <a:prstGeom prst="rect">
            <a:avLst/>
          </a:prstGeom>
          <a:solidFill>
            <a:srgbClr val="01A46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pt-BR" sz="7200" b="1" dirty="0"/>
          </a:p>
          <a:p>
            <a:pPr algn="ctr" fontAlgn="auto">
              <a:spcBef>
                <a:spcPts val="0"/>
              </a:spcBef>
              <a:spcAft>
                <a:spcPts val="0"/>
              </a:spcAft>
              <a:defRPr/>
            </a:pPr>
            <a:endParaRPr lang="pt-BR" dirty="0"/>
          </a:p>
        </p:txBody>
      </p:sp>
      <p:sp>
        <p:nvSpPr>
          <p:cNvPr id="2052" name="Título 1"/>
          <p:cNvSpPr txBox="1">
            <a:spLocks/>
          </p:cNvSpPr>
          <p:nvPr/>
        </p:nvSpPr>
        <p:spPr bwMode="auto">
          <a:xfrm>
            <a:off x="10872788" y="3306108"/>
            <a:ext cx="21266150" cy="1308966"/>
          </a:xfrm>
          <a:prstGeom prst="rect">
            <a:avLst/>
          </a:prstGeom>
          <a:noFill/>
          <a:ln w="9525">
            <a:noFill/>
            <a:miter lim="800000"/>
            <a:headEnd/>
            <a:tailEnd/>
          </a:ln>
        </p:spPr>
        <p:txBody>
          <a:bodyPr/>
          <a:lstStyle/>
          <a:p>
            <a:r>
              <a:rPr lang="pt-BR" altLang="pt-BR" sz="7200" b="1" dirty="0" smtClean="0">
                <a:solidFill>
                  <a:schemeClr val="bg1"/>
                </a:solidFill>
              </a:rPr>
              <a:t>   </a:t>
            </a:r>
            <a:r>
              <a:rPr lang="pt-BR" altLang="pt-BR" sz="6000" b="1" dirty="0" smtClean="0">
                <a:solidFill>
                  <a:schemeClr val="bg1"/>
                </a:solidFill>
              </a:rPr>
              <a:t>Eixo</a:t>
            </a:r>
            <a:endParaRPr lang="pt-BR" altLang="pt-BR" sz="7200" b="1" dirty="0" smtClean="0">
              <a:solidFill>
                <a:schemeClr val="bg1"/>
              </a:solidFill>
            </a:endParaRPr>
          </a:p>
          <a:p>
            <a:pPr algn="ctr"/>
            <a:endParaRPr lang="pt-BR" altLang="pt-BR" sz="7200" b="1" dirty="0" smtClean="0">
              <a:solidFill>
                <a:schemeClr val="bg1"/>
              </a:solidFill>
            </a:endParaRPr>
          </a:p>
          <a:p>
            <a:pPr algn="ctr"/>
            <a:r>
              <a:rPr lang="pt-BR" altLang="pt-BR" sz="7200" b="1" dirty="0" smtClean="0">
                <a:solidFill>
                  <a:schemeClr val="bg1"/>
                </a:solidFill>
              </a:rPr>
              <a:t>TÍTULO </a:t>
            </a:r>
            <a:r>
              <a:rPr lang="pt-BR" altLang="pt-BR" sz="7200" b="1" dirty="0">
                <a:solidFill>
                  <a:schemeClr val="bg1"/>
                </a:solidFill>
              </a:rPr>
              <a:t>DO </a:t>
            </a:r>
            <a:r>
              <a:rPr lang="pt-BR" altLang="pt-BR" sz="7200" b="1" dirty="0" smtClean="0">
                <a:solidFill>
                  <a:schemeClr val="bg1"/>
                </a:solidFill>
              </a:rPr>
              <a:t>TRABALHO</a:t>
            </a:r>
            <a:endParaRPr lang="pt-BR" altLang="pt-BR" sz="7200" dirty="0">
              <a:solidFill>
                <a:schemeClr val="bg1"/>
              </a:solidFill>
            </a:endParaRPr>
          </a:p>
          <a:p>
            <a:pPr algn="ctr"/>
            <a:endParaRPr lang="pt-BR" altLang="pt-BR" sz="4000" b="1" dirty="0"/>
          </a:p>
          <a:p>
            <a:pPr algn="ctr"/>
            <a:endParaRPr lang="es-ES" altLang="pt-BR" sz="6600" dirty="0"/>
          </a:p>
        </p:txBody>
      </p:sp>
      <p:sp>
        <p:nvSpPr>
          <p:cNvPr id="30" name="Retângulo 29"/>
          <p:cNvSpPr/>
          <p:nvPr/>
        </p:nvSpPr>
        <p:spPr>
          <a:xfrm>
            <a:off x="894452" y="38812612"/>
            <a:ext cx="4146334" cy="2554545"/>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just">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a:p>
            <a:pPr algn="ctr">
              <a:defRPr/>
            </a:pPr>
            <a:endParaRPr lang="pt-BR" sz="4000" b="1" cap="all" dirty="0">
              <a:ln w="0"/>
              <a:solidFill>
                <a:sysClr val="windowText" lastClr="000000"/>
              </a:solidFill>
              <a:effectLst>
                <a:reflection blurRad="12700" stA="50000" endPos="50000" dist="5000" dir="5400000" sy="-100000" rotWithShape="0"/>
              </a:effectLst>
              <a:ea typeface="+mn-ea"/>
              <a:cs typeface="Arial" charset="0"/>
            </a:endParaRPr>
          </a:p>
        </p:txBody>
      </p:sp>
      <p:sp>
        <p:nvSpPr>
          <p:cNvPr id="9" name="Elipse 8"/>
          <p:cNvSpPr/>
          <p:nvPr/>
        </p:nvSpPr>
        <p:spPr>
          <a:xfrm>
            <a:off x="481736" y="155326"/>
            <a:ext cx="10729913" cy="842486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pic>
        <p:nvPicPr>
          <p:cNvPr id="2055" name="Imagem 10"/>
          <p:cNvPicPr>
            <a:picLocks noChangeAspect="1"/>
          </p:cNvPicPr>
          <p:nvPr/>
        </p:nvPicPr>
        <p:blipFill>
          <a:blip r:embed="rId3" cstate="print"/>
          <a:srcRect l="3743" t="6854" r="3156" b="5560"/>
          <a:stretch>
            <a:fillRect/>
          </a:stretch>
        </p:blipFill>
        <p:spPr bwMode="auto">
          <a:xfrm>
            <a:off x="28155900" y="180975"/>
            <a:ext cx="3922713" cy="2339975"/>
          </a:xfrm>
          <a:prstGeom prst="rect">
            <a:avLst/>
          </a:prstGeom>
          <a:noFill/>
          <a:ln w="9525">
            <a:noFill/>
            <a:miter lim="800000"/>
            <a:headEnd/>
            <a:tailEnd/>
          </a:ln>
        </p:spPr>
      </p:pic>
      <p:pic>
        <p:nvPicPr>
          <p:cNvPr id="2056" name="Imagem 11"/>
          <p:cNvPicPr>
            <a:picLocks noChangeAspect="1"/>
          </p:cNvPicPr>
          <p:nvPr/>
        </p:nvPicPr>
        <p:blipFill>
          <a:blip r:embed="rId4" cstate="print"/>
          <a:srcRect/>
          <a:stretch>
            <a:fillRect/>
          </a:stretch>
        </p:blipFill>
        <p:spPr bwMode="auto">
          <a:xfrm>
            <a:off x="8713193" y="180975"/>
            <a:ext cx="4845050" cy="2339975"/>
          </a:xfrm>
          <a:prstGeom prst="rect">
            <a:avLst/>
          </a:prstGeom>
          <a:noFill/>
          <a:ln w="9525">
            <a:noFill/>
            <a:miter lim="800000"/>
            <a:headEnd/>
            <a:tailEnd/>
          </a:ln>
        </p:spPr>
      </p:pic>
      <p:pic>
        <p:nvPicPr>
          <p:cNvPr id="2057" name="Imagem 12"/>
          <p:cNvPicPr>
            <a:picLocks noChangeAspect="1"/>
          </p:cNvPicPr>
          <p:nvPr/>
        </p:nvPicPr>
        <p:blipFill>
          <a:blip r:embed="rId5" cstate="print"/>
          <a:srcRect/>
          <a:stretch>
            <a:fillRect/>
          </a:stretch>
        </p:blipFill>
        <p:spPr bwMode="auto">
          <a:xfrm>
            <a:off x="14360654" y="165670"/>
            <a:ext cx="3141663" cy="2339975"/>
          </a:xfrm>
          <a:prstGeom prst="rect">
            <a:avLst/>
          </a:prstGeom>
          <a:noFill/>
          <a:ln w="9525">
            <a:noFill/>
            <a:miter lim="800000"/>
            <a:headEnd/>
            <a:tailEnd/>
          </a:ln>
        </p:spPr>
      </p:pic>
      <p:sp>
        <p:nvSpPr>
          <p:cNvPr id="2058" name="CaixaDeTexto 15"/>
          <p:cNvSpPr txBox="1">
            <a:spLocks noChangeArrowheads="1"/>
          </p:cNvSpPr>
          <p:nvPr/>
        </p:nvSpPr>
        <p:spPr bwMode="auto">
          <a:xfrm>
            <a:off x="12241213" y="6589713"/>
            <a:ext cx="19586575" cy="2124075"/>
          </a:xfrm>
          <a:prstGeom prst="rect">
            <a:avLst/>
          </a:prstGeom>
          <a:noFill/>
          <a:ln w="9525">
            <a:noFill/>
            <a:miter lim="800000"/>
            <a:headEnd/>
            <a:tailEnd/>
          </a:ln>
        </p:spPr>
        <p:txBody>
          <a:bodyPr>
            <a:spAutoFit/>
          </a:bodyPr>
          <a:lstStyle/>
          <a:p>
            <a:pPr algn="r"/>
            <a:r>
              <a:rPr lang="pt-BR" altLang="pt-BR" sz="4400"/>
              <a:t>Nome dos autores</a:t>
            </a:r>
          </a:p>
          <a:p>
            <a:pPr algn="r"/>
            <a:r>
              <a:rPr lang="pt-BR" altLang="pt-BR" sz="4400"/>
              <a:t>Instituição de Origem</a:t>
            </a:r>
          </a:p>
          <a:p>
            <a:pPr algn="r"/>
            <a:r>
              <a:rPr lang="pt-BR" altLang="pt-BR" sz="4400"/>
              <a:t>e-mail</a:t>
            </a:r>
          </a:p>
        </p:txBody>
      </p:sp>
      <p:sp>
        <p:nvSpPr>
          <p:cNvPr id="19" name="Arredondar Retângulo em um Canto Diagonal 18"/>
          <p:cNvSpPr/>
          <p:nvPr/>
        </p:nvSpPr>
        <p:spPr>
          <a:xfrm>
            <a:off x="863600" y="9432925"/>
            <a:ext cx="14258925" cy="923925"/>
          </a:xfrm>
          <a:prstGeom prst="round2DiagRect">
            <a:avLst>
              <a:gd name="adj1" fmla="val 50000"/>
              <a:gd name="adj2" fmla="val 0"/>
            </a:avLst>
          </a:prstGeom>
          <a:solidFill>
            <a:srgbClr val="01A46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21" name="CaixaDeTexto 20"/>
          <p:cNvSpPr txBox="1"/>
          <p:nvPr/>
        </p:nvSpPr>
        <p:spPr>
          <a:xfrm>
            <a:off x="1655763" y="9432925"/>
            <a:ext cx="12242800"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INTRODUÇÃO</a:t>
            </a:r>
          </a:p>
        </p:txBody>
      </p:sp>
      <p:sp>
        <p:nvSpPr>
          <p:cNvPr id="43" name="Arredondar Retângulo em um Canto Diagonal 42"/>
          <p:cNvSpPr/>
          <p:nvPr/>
        </p:nvSpPr>
        <p:spPr>
          <a:xfrm>
            <a:off x="873125" y="21740813"/>
            <a:ext cx="14257338" cy="923925"/>
          </a:xfrm>
          <a:prstGeom prst="round2DiagRect">
            <a:avLst>
              <a:gd name="adj1" fmla="val 50000"/>
              <a:gd name="adj2" fmla="val 0"/>
            </a:avLst>
          </a:prstGeom>
          <a:solidFill>
            <a:srgbClr val="01A46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4" name="CaixaDeTexto 43"/>
          <p:cNvSpPr txBox="1"/>
          <p:nvPr/>
        </p:nvSpPr>
        <p:spPr>
          <a:xfrm>
            <a:off x="1665288" y="21740813"/>
            <a:ext cx="12241212"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DESENVOLVIMENTO</a:t>
            </a:r>
          </a:p>
        </p:txBody>
      </p:sp>
      <p:sp>
        <p:nvSpPr>
          <p:cNvPr id="45" name="Arredondar Retângulo em um Canto Diagonal 44"/>
          <p:cNvSpPr/>
          <p:nvPr/>
        </p:nvSpPr>
        <p:spPr>
          <a:xfrm>
            <a:off x="17138650" y="9445625"/>
            <a:ext cx="14257338" cy="923925"/>
          </a:xfrm>
          <a:prstGeom prst="round2DiagRect">
            <a:avLst>
              <a:gd name="adj1" fmla="val 50000"/>
              <a:gd name="adj2" fmla="val 0"/>
            </a:avLst>
          </a:prstGeom>
          <a:solidFill>
            <a:srgbClr val="01A46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6" name="CaixaDeTexto 45"/>
          <p:cNvSpPr txBox="1"/>
          <p:nvPr/>
        </p:nvSpPr>
        <p:spPr>
          <a:xfrm>
            <a:off x="17930813" y="9445625"/>
            <a:ext cx="12241212" cy="923925"/>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CONSIDERAÇÕES FINAIS</a:t>
            </a:r>
          </a:p>
        </p:txBody>
      </p:sp>
      <p:sp>
        <p:nvSpPr>
          <p:cNvPr id="47" name="Arredondar Retângulo em um Canto Diagonal 46"/>
          <p:cNvSpPr/>
          <p:nvPr/>
        </p:nvSpPr>
        <p:spPr>
          <a:xfrm>
            <a:off x="17138650" y="28686125"/>
            <a:ext cx="14257338" cy="922338"/>
          </a:xfrm>
          <a:prstGeom prst="round2DiagRect">
            <a:avLst>
              <a:gd name="adj1" fmla="val 50000"/>
              <a:gd name="adj2" fmla="val 0"/>
            </a:avLst>
          </a:prstGeom>
          <a:solidFill>
            <a:srgbClr val="01A46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dirty="0"/>
          </a:p>
        </p:txBody>
      </p:sp>
      <p:sp>
        <p:nvSpPr>
          <p:cNvPr id="48" name="CaixaDeTexto 47"/>
          <p:cNvSpPr txBox="1"/>
          <p:nvPr/>
        </p:nvSpPr>
        <p:spPr>
          <a:xfrm>
            <a:off x="17811750" y="28686125"/>
            <a:ext cx="12241213" cy="922338"/>
          </a:xfrm>
          <a:prstGeom prst="rect">
            <a:avLst/>
          </a:prstGeom>
          <a:noFill/>
        </p:spPr>
        <p:txBody>
          <a:bodyPr>
            <a:spAutoFit/>
          </a:bodyPr>
          <a:lstStyle/>
          <a:p>
            <a:pPr algn="ctr">
              <a:defRPr/>
            </a:pPr>
            <a:r>
              <a:rPr lang="pt-BR" sz="5400" b="1" dirty="0">
                <a:solidFill>
                  <a:schemeClr val="bg1"/>
                </a:solidFill>
                <a:effectLst>
                  <a:outerShdw blurRad="38100" dist="38100" dir="2700000" algn="tl">
                    <a:srgbClr val="000000">
                      <a:alpha val="43137"/>
                    </a:srgbClr>
                  </a:outerShdw>
                </a:effectLst>
              </a:rPr>
              <a:t>REFERÊNCIAS BIBLIOGRÁFICAS</a:t>
            </a:r>
          </a:p>
        </p:txBody>
      </p:sp>
      <p:sp>
        <p:nvSpPr>
          <p:cNvPr id="2067" name="CaixaDeTexto 22"/>
          <p:cNvSpPr txBox="1">
            <a:spLocks noChangeArrowheads="1"/>
          </p:cNvSpPr>
          <p:nvPr/>
        </p:nvSpPr>
        <p:spPr bwMode="auto">
          <a:xfrm>
            <a:off x="830263" y="10552113"/>
            <a:ext cx="14219237" cy="10618787"/>
          </a:xfrm>
          <a:prstGeom prst="rect">
            <a:avLst/>
          </a:prstGeom>
          <a:noFill/>
          <a:ln w="9525">
            <a:noFill/>
            <a:miter lim="800000"/>
            <a:headEnd/>
            <a:tailEnd/>
          </a:ln>
        </p:spPr>
        <p:txBody>
          <a:bodyPr>
            <a:spAutoFit/>
          </a:bodyPr>
          <a:lstStyle/>
          <a:p>
            <a:pPr algn="just"/>
            <a:r>
              <a:rPr lang="pt-BR" altLang="pt-BR" sz="3600"/>
              <a:t>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introdução. </a:t>
            </a:r>
          </a:p>
        </p:txBody>
      </p:sp>
      <p:sp>
        <p:nvSpPr>
          <p:cNvPr id="2068" name="CaixaDeTexto 24"/>
          <p:cNvSpPr txBox="1">
            <a:spLocks noChangeArrowheads="1"/>
          </p:cNvSpPr>
          <p:nvPr/>
        </p:nvSpPr>
        <p:spPr bwMode="auto">
          <a:xfrm>
            <a:off x="893763" y="22880638"/>
            <a:ext cx="14220825" cy="20035837"/>
          </a:xfrm>
          <a:prstGeom prst="rect">
            <a:avLst/>
          </a:prstGeom>
          <a:noFill/>
          <a:ln w="9525">
            <a:noFill/>
            <a:miter lim="800000"/>
            <a:headEnd/>
            <a:tailEnd/>
          </a:ln>
        </p:spPr>
        <p:txBody>
          <a:bodyPr>
            <a:spAutoFit/>
          </a:bodyPr>
          <a:lstStyle/>
          <a:p>
            <a:pPr algn="just"/>
            <a:r>
              <a:rPr lang="pt-BR" altLang="pt-BR" sz="3600"/>
              <a:t>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 desenvolvimento.</a:t>
            </a:r>
          </a:p>
        </p:txBody>
      </p:sp>
      <p:sp>
        <p:nvSpPr>
          <p:cNvPr id="2069" name="CaixaDeTexto 50"/>
          <p:cNvSpPr txBox="1">
            <a:spLocks noChangeArrowheads="1"/>
          </p:cNvSpPr>
          <p:nvPr/>
        </p:nvSpPr>
        <p:spPr bwMode="auto">
          <a:xfrm>
            <a:off x="17138650" y="10550525"/>
            <a:ext cx="14219238" cy="17821275"/>
          </a:xfrm>
          <a:prstGeom prst="rect">
            <a:avLst/>
          </a:prstGeom>
          <a:noFill/>
          <a:ln w="9525">
            <a:noFill/>
            <a:miter lim="800000"/>
            <a:headEnd/>
            <a:tailEnd/>
          </a:ln>
        </p:spPr>
        <p:txBody>
          <a:bodyPr>
            <a:spAutoFit/>
          </a:bodyPr>
          <a:lstStyle/>
          <a:p>
            <a:pPr algn="just"/>
            <a:r>
              <a:rPr lang="pt-BR" altLang="pt-BR" sz="3600"/>
              <a:t>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Considerações finais. </a:t>
            </a:r>
          </a:p>
        </p:txBody>
      </p:sp>
      <p:sp>
        <p:nvSpPr>
          <p:cNvPr id="2070" name="CaixaDeTexto 51"/>
          <p:cNvSpPr txBox="1">
            <a:spLocks noChangeArrowheads="1"/>
          </p:cNvSpPr>
          <p:nvPr/>
        </p:nvSpPr>
        <p:spPr bwMode="auto">
          <a:xfrm>
            <a:off x="17138650" y="29845000"/>
            <a:ext cx="14220825" cy="12833350"/>
          </a:xfrm>
          <a:prstGeom prst="rect">
            <a:avLst/>
          </a:prstGeom>
          <a:noFill/>
          <a:ln w="9525">
            <a:noFill/>
            <a:miter lim="800000"/>
            <a:headEnd/>
            <a:tailEnd/>
          </a:ln>
        </p:spPr>
        <p:txBody>
          <a:bodyPr>
            <a:spAutoFit/>
          </a:bodyPr>
          <a:lstStyle/>
          <a:p>
            <a:pPr algn="just"/>
            <a:r>
              <a:rPr lang="pt-BR" altLang="pt-BR" sz="3600"/>
              <a:t>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referências bibliográficas. </a:t>
            </a:r>
          </a:p>
        </p:txBody>
      </p:sp>
      <p:pic>
        <p:nvPicPr>
          <p:cNvPr id="2071" name="Imagem 2"/>
          <p:cNvPicPr>
            <a:picLocks noChangeAspect="1"/>
          </p:cNvPicPr>
          <p:nvPr/>
        </p:nvPicPr>
        <p:blipFill>
          <a:blip r:embed="rId6" cstate="print"/>
          <a:srcRect/>
          <a:stretch>
            <a:fillRect/>
          </a:stretch>
        </p:blipFill>
        <p:spPr bwMode="auto">
          <a:xfrm>
            <a:off x="21026438" y="541338"/>
            <a:ext cx="6143625" cy="1835150"/>
          </a:xfrm>
          <a:prstGeom prst="rect">
            <a:avLst/>
          </a:prstGeom>
          <a:noFill/>
          <a:ln w="9525">
            <a:noFill/>
            <a:miter lim="800000"/>
            <a:headEnd/>
            <a:tailEnd/>
          </a:ln>
        </p:spPr>
      </p:pic>
      <p:pic>
        <p:nvPicPr>
          <p:cNvPr id="2" name="Imagem 1"/>
          <p:cNvPicPr>
            <a:picLocks noChangeAspect="1"/>
          </p:cNvPicPr>
          <p:nvPr/>
        </p:nvPicPr>
        <p:blipFill>
          <a:blip r:embed="rId7"/>
          <a:stretch>
            <a:fillRect/>
          </a:stretch>
        </p:blipFill>
        <p:spPr>
          <a:xfrm>
            <a:off x="846116" y="3096794"/>
            <a:ext cx="9955309" cy="3455988"/>
          </a:xfrm>
          <a:prstGeom prst="rect">
            <a:avLst/>
          </a:prstGeom>
        </p:spPr>
      </p:pic>
      <p:pic>
        <p:nvPicPr>
          <p:cNvPr id="27" name="Imagem 26" descr="logo-educacao.jpg"/>
          <p:cNvPicPr/>
          <p:nvPr/>
        </p:nvPicPr>
        <p:blipFill>
          <a:blip r:embed="rId8">
            <a:extLst>
              <a:ext uri="{28A0092B-C50C-407E-A947-70E740481C1C}">
                <a14:useLocalDpi xmlns:a14="http://schemas.microsoft.com/office/drawing/2010/main" val="0"/>
              </a:ext>
            </a:extLst>
          </a:blip>
          <a:srcRect/>
          <a:stretch>
            <a:fillRect/>
          </a:stretch>
        </p:blipFill>
        <p:spPr bwMode="auto">
          <a:xfrm>
            <a:off x="17635318" y="1007271"/>
            <a:ext cx="3031203" cy="1393392"/>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6435</TotalTime>
  <Words>884</Words>
  <Application>Microsoft Office PowerPoint</Application>
  <PresentationFormat>Personalizar</PresentationFormat>
  <Paragraphs>17</Paragraphs>
  <Slides>1</Slides>
  <Notes>1</Notes>
  <HiddenSlides>0</HiddenSlides>
  <MMClips>0</MMClips>
  <ScaleCrop>false</ScaleCrop>
  <HeadingPairs>
    <vt:vector size="4" baseType="variant">
      <vt:variant>
        <vt:lpstr>Tema</vt:lpstr>
      </vt:variant>
      <vt:variant>
        <vt:i4>1</vt:i4>
      </vt:variant>
      <vt:variant>
        <vt:lpstr>Títulos de slides</vt:lpstr>
      </vt:variant>
      <vt:variant>
        <vt:i4>1</vt:i4>
      </vt:variant>
    </vt:vector>
  </HeadingPairs>
  <TitlesOfParts>
    <vt:vector size="2" baseType="lpstr">
      <vt:lpstr>Tema do Office</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maternal low protein diet on kidney ultrastructure, function and arterial blood pressure in adult male rat offspring</dc:title>
  <dc:creator>Flavia</dc:creator>
  <cp:lastModifiedBy>emilia</cp:lastModifiedBy>
  <cp:revision>292</cp:revision>
  <dcterms:created xsi:type="dcterms:W3CDTF">2009-11-06T16:29:04Z</dcterms:created>
  <dcterms:modified xsi:type="dcterms:W3CDTF">2016-07-15T13:25:54Z</dcterms:modified>
</cp:coreProperties>
</file>